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59" r:id="rId5"/>
    <p:sldId id="260" r:id="rId6"/>
    <p:sldId id="262" r:id="rId7"/>
    <p:sldId id="263" r:id="rId8"/>
    <p:sldId id="273" r:id="rId9"/>
    <p:sldId id="274" r:id="rId10"/>
    <p:sldId id="266" r:id="rId11"/>
    <p:sldId id="275" r:id="rId12"/>
    <p:sldId id="267" r:id="rId13"/>
    <p:sldId id="268" r:id="rId14"/>
    <p:sldId id="269" r:id="rId15"/>
    <p:sldId id="271" r:id="rId16"/>
  </p:sldIdLst>
  <p:sldSz cx="9144000" cy="5143500" type="screen16x9"/>
  <p:notesSz cx="51435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attrocento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LOOi/hrOeOf7kBPw6dg3Zl2DF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8FEBA5-52F0-49C1-A0B9-A3ED1978FAC0}">
  <a:tblStyle styleId="{298FEBA5-52F0-49C1-A0B9-A3ED1978FAC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B849A-7B7C-4DC7-8F10-FC887C11268B}" type="doc">
      <dgm:prSet loTypeId="urn:microsoft.com/office/officeart/2005/8/layout/hierarchy2" loCatId="hierarchy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1235458-F51C-4E08-A6AC-C5F7F449D21E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i="1" dirty="0">
              <a:latin typeface="Times New Roman"/>
              <a:ea typeface="Times New Roman"/>
              <a:cs typeface="Times New Roman"/>
              <a:sym typeface="Times New Roman"/>
            </a:rPr>
            <a:t>Student Mental Health Analysis During Online Learning</a:t>
          </a: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dirty="0"/>
        </a:p>
      </dgm:t>
    </dgm:pt>
    <dgm:pt modelId="{8F19FA10-6AEA-4F68-B436-87954CB0D65D}" type="parTrans" cxnId="{55C36D4F-3BE3-4127-8AE1-2518BA1E5B17}">
      <dgm:prSet/>
      <dgm:spPr/>
      <dgm:t>
        <a:bodyPr/>
        <a:lstStyle/>
        <a:p>
          <a:endParaRPr lang="en-US"/>
        </a:p>
      </dgm:t>
    </dgm:pt>
    <dgm:pt modelId="{8C6462A6-0250-4B38-B518-E4E468C232BB}" type="sibTrans" cxnId="{55C36D4F-3BE3-4127-8AE1-2518BA1E5B17}">
      <dgm:prSet/>
      <dgm:spPr/>
      <dgm:t>
        <a:bodyPr/>
        <a:lstStyle/>
        <a:p>
          <a:endParaRPr lang="en-US"/>
        </a:p>
      </dgm:t>
    </dgm:pt>
    <dgm:pt modelId="{526C6AE4-2363-4464-9584-F4475B690E90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 dirty="0">
              <a:latin typeface="Times New Roman"/>
              <a:cs typeface="Times New Roman"/>
              <a:sym typeface="Times New Roman"/>
            </a:rPr>
            <a:t>Activities</a:t>
          </a:r>
          <a:endParaRPr lang="en-US" dirty="0"/>
        </a:p>
      </dgm:t>
    </dgm:pt>
    <dgm:pt modelId="{3ABCC4FD-2353-40FC-B8DE-78031ED49A09}" type="parTrans" cxnId="{279A52C9-4B68-44D6-A7B4-CFFF8D918DDB}">
      <dgm:prSet/>
      <dgm:spPr/>
      <dgm:t>
        <a:bodyPr/>
        <a:lstStyle/>
        <a:p>
          <a:endParaRPr lang="en-US"/>
        </a:p>
      </dgm:t>
    </dgm:pt>
    <dgm:pt modelId="{A2018064-06D6-4988-AF27-D129B65FBEC0}" type="sibTrans" cxnId="{279A52C9-4B68-44D6-A7B4-CFFF8D918DDB}">
      <dgm:prSet/>
      <dgm:spPr/>
      <dgm:t>
        <a:bodyPr/>
        <a:lstStyle/>
        <a:p>
          <a:endParaRPr lang="en-US"/>
        </a:p>
      </dgm:t>
    </dgm:pt>
    <dgm:pt modelId="{2DDC5590-E58C-449B-90E1-C9C52FFAD8AB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Noto Sans Symbols"/>
            <a:buNone/>
          </a:pPr>
          <a:r>
            <a:rPr lang="en-US" dirty="0">
              <a:latin typeface="Times New Roman"/>
              <a:cs typeface="Times New Roman"/>
              <a:sym typeface="Times New Roman"/>
            </a:rPr>
            <a:t>+ Name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Gender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Age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Education level</a:t>
          </a:r>
          <a:endParaRPr lang="en-US" dirty="0"/>
        </a:p>
      </dgm:t>
    </dgm:pt>
    <dgm:pt modelId="{E8CCCAF8-1C89-484B-9504-94BD5AFB202D}" type="parTrans" cxnId="{1D4E8A69-740D-4AF5-B766-FCB7AFEF508B}">
      <dgm:prSet/>
      <dgm:spPr/>
      <dgm:t>
        <a:bodyPr/>
        <a:lstStyle/>
        <a:p>
          <a:endParaRPr lang="en-US"/>
        </a:p>
      </dgm:t>
    </dgm:pt>
    <dgm:pt modelId="{D01750F7-1E0E-4406-89B5-516AB2067FEB}" type="sibTrans" cxnId="{1D4E8A69-740D-4AF5-B766-FCB7AFEF508B}">
      <dgm:prSet/>
      <dgm:spPr/>
      <dgm:t>
        <a:bodyPr/>
        <a:lstStyle/>
        <a:p>
          <a:endParaRPr lang="en-US"/>
        </a:p>
      </dgm:t>
    </dgm:pt>
    <dgm:pt modelId="{C0EC838D-61BB-4E9C-A405-CEEF3F858D84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 dirty="0">
              <a:latin typeface="Times New Roman"/>
              <a:cs typeface="Times New Roman"/>
              <a:sym typeface="Times New Roman"/>
            </a:rPr>
            <a:t>Status</a:t>
          </a:r>
          <a:endParaRPr lang="en-US" dirty="0"/>
        </a:p>
      </dgm:t>
    </dgm:pt>
    <dgm:pt modelId="{C577B73A-94D2-4E07-9057-ABEE5A37BB39}" type="parTrans" cxnId="{230CB1AC-C3CF-4AD6-9429-A7327C278BD1}">
      <dgm:prSet/>
      <dgm:spPr/>
      <dgm:t>
        <a:bodyPr/>
        <a:lstStyle/>
        <a:p>
          <a:endParaRPr lang="en-US"/>
        </a:p>
      </dgm:t>
    </dgm:pt>
    <dgm:pt modelId="{D5BAEF18-D564-4621-930E-C68AF583F85C}" type="sibTrans" cxnId="{230CB1AC-C3CF-4AD6-9429-A7327C278BD1}">
      <dgm:prSet/>
      <dgm:spPr/>
      <dgm:t>
        <a:bodyPr/>
        <a:lstStyle/>
        <a:p>
          <a:endParaRPr lang="en-US"/>
        </a:p>
      </dgm:t>
    </dgm:pt>
    <dgm:pt modelId="{3B9A5978-3488-413E-877B-25E4B90CF281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 dirty="0">
              <a:latin typeface="Times New Roman"/>
              <a:cs typeface="Times New Roman"/>
              <a:sym typeface="Times New Roman"/>
            </a:rPr>
            <a:t>+ Stress level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Anxious Before Exams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Academic performance changes</a:t>
          </a:r>
          <a:endParaRPr lang="en-US" dirty="0"/>
        </a:p>
      </dgm:t>
    </dgm:pt>
    <dgm:pt modelId="{C6FA13C7-9839-42B8-9EA1-2F0611FAEC61}" type="parTrans" cxnId="{4EF9B159-58BB-4809-A6C7-6DD98F1136A0}">
      <dgm:prSet/>
      <dgm:spPr/>
      <dgm:t>
        <a:bodyPr/>
        <a:lstStyle/>
        <a:p>
          <a:endParaRPr lang="en-US"/>
        </a:p>
      </dgm:t>
    </dgm:pt>
    <dgm:pt modelId="{9F654DD7-ECED-4269-8648-6B1800DB42F8}" type="sibTrans" cxnId="{4EF9B159-58BB-4809-A6C7-6DD98F1136A0}">
      <dgm:prSet/>
      <dgm:spPr/>
      <dgm:t>
        <a:bodyPr/>
        <a:lstStyle/>
        <a:p>
          <a:endParaRPr lang="en-US"/>
        </a:p>
      </dgm:t>
    </dgm:pt>
    <dgm:pt modelId="{2E8B312C-5B57-4208-93DD-B38EF6EA458E}">
      <dgm:prSet phldrT="[Text]"/>
      <dgm:spPr/>
      <dgm:t>
        <a:bodyPr/>
        <a:lstStyle/>
        <a:p>
          <a:pPr>
            <a:buClr>
              <a:schemeClr val="dk1"/>
            </a:buClr>
            <a:buSzPts val="1400"/>
            <a:buFont typeface="Times New Roman"/>
            <a:buNone/>
          </a:pPr>
          <a:r>
            <a:rPr lang="en-US" b="1" dirty="0">
              <a:latin typeface="Times New Roman"/>
              <a:cs typeface="Times New Roman"/>
              <a:sym typeface="Times New Roman"/>
            </a:rPr>
            <a:t>Student information</a:t>
          </a:r>
          <a:endParaRPr lang="en-US" dirty="0"/>
        </a:p>
      </dgm:t>
    </dgm:pt>
    <dgm:pt modelId="{F445269E-B419-4D29-9310-6C09A93F1CC3}" type="parTrans" cxnId="{33AD0530-FCCE-493D-AA49-C0AE30D1D4F2}">
      <dgm:prSet/>
      <dgm:spPr/>
      <dgm:t>
        <a:bodyPr/>
        <a:lstStyle/>
        <a:p>
          <a:endParaRPr lang="en-US"/>
        </a:p>
      </dgm:t>
    </dgm:pt>
    <dgm:pt modelId="{2F5C4B66-F95F-4E6C-8EB9-EC2DEC6CAC93}" type="sibTrans" cxnId="{33AD0530-FCCE-493D-AA49-C0AE30D1D4F2}">
      <dgm:prSet/>
      <dgm:spPr/>
      <dgm:t>
        <a:bodyPr/>
        <a:lstStyle/>
        <a:p>
          <a:endParaRPr lang="en-US"/>
        </a:p>
      </dgm:t>
    </dgm:pt>
    <dgm:pt modelId="{58A86E44-2BBB-4238-A419-2BA6241B925C}">
      <dgm:prSet phldrT="[Text]"/>
      <dgm:spPr/>
      <dgm:t>
        <a:bodyPr anchor="t"/>
        <a:lstStyle/>
        <a:p>
          <a:pPr algn="l">
            <a:buClr>
              <a:schemeClr val="dk1"/>
            </a:buClr>
            <a:buSzPts val="1400"/>
            <a:buFont typeface="Times New Roman"/>
            <a:buNone/>
          </a:pPr>
          <a:r>
            <a:rPr lang="en-US" dirty="0">
              <a:latin typeface="Times New Roman"/>
              <a:cs typeface="Times New Roman"/>
              <a:sym typeface="Times New Roman"/>
            </a:rPr>
            <a:t>+ Daily screen time (hours/day)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Sleep duration (hours/day)</a:t>
          </a:r>
        </a:p>
        <a:p>
          <a:r>
            <a:rPr lang="en-US" dirty="0">
              <a:latin typeface="Times New Roman"/>
              <a:cs typeface="Times New Roman"/>
              <a:sym typeface="Times New Roman"/>
            </a:rPr>
            <a:t>+ Physical activity time (hours/week)</a:t>
          </a:r>
          <a:endParaRPr lang="en-US" dirty="0"/>
        </a:p>
      </dgm:t>
    </dgm:pt>
    <dgm:pt modelId="{0D55D336-4B18-4EA9-B4A0-36A476229384}" type="sibTrans" cxnId="{DCC22224-D240-40FE-B756-6ECFA06BB5AB}">
      <dgm:prSet/>
      <dgm:spPr/>
      <dgm:t>
        <a:bodyPr/>
        <a:lstStyle/>
        <a:p>
          <a:endParaRPr lang="en-US"/>
        </a:p>
      </dgm:t>
    </dgm:pt>
    <dgm:pt modelId="{5CC6B140-B840-4A54-BB05-D3531BCAEAAF}" type="parTrans" cxnId="{DCC22224-D240-40FE-B756-6ECFA06BB5AB}">
      <dgm:prSet/>
      <dgm:spPr/>
      <dgm:t>
        <a:bodyPr/>
        <a:lstStyle/>
        <a:p>
          <a:endParaRPr lang="en-US"/>
        </a:p>
      </dgm:t>
    </dgm:pt>
    <dgm:pt modelId="{FDA24694-7D28-4C33-8328-9D15C4A537AE}" type="pres">
      <dgm:prSet presAssocID="{E6BB849A-7B7C-4DC7-8F10-FC887C1126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8B26B5-2C67-4E0C-84D3-ED134DF50810}" type="pres">
      <dgm:prSet presAssocID="{F1235458-F51C-4E08-A6AC-C5F7F449D21E}" presName="root1" presStyleCnt="0"/>
      <dgm:spPr/>
    </dgm:pt>
    <dgm:pt modelId="{939CB465-D04D-4948-AB28-0EC771E57862}" type="pres">
      <dgm:prSet presAssocID="{F1235458-F51C-4E08-A6AC-C5F7F449D21E}" presName="LevelOneTextNode" presStyleLbl="node0" presStyleIdx="0" presStyleCnt="1" custScaleX="99002" custScaleY="111301">
        <dgm:presLayoutVars>
          <dgm:chPref val="3"/>
        </dgm:presLayoutVars>
      </dgm:prSet>
      <dgm:spPr/>
    </dgm:pt>
    <dgm:pt modelId="{BEDA201B-51FA-462F-87E0-9F5B811B8D1A}" type="pres">
      <dgm:prSet presAssocID="{F1235458-F51C-4E08-A6AC-C5F7F449D21E}" presName="level2hierChild" presStyleCnt="0"/>
      <dgm:spPr/>
    </dgm:pt>
    <dgm:pt modelId="{F476E18B-F719-4862-9596-0DBB5A64E06A}" type="pres">
      <dgm:prSet presAssocID="{3ABCC4FD-2353-40FC-B8DE-78031ED49A09}" presName="conn2-1" presStyleLbl="parChTrans1D2" presStyleIdx="0" presStyleCnt="3"/>
      <dgm:spPr/>
    </dgm:pt>
    <dgm:pt modelId="{C453C222-0970-4BF4-ABD0-F366F556FFC7}" type="pres">
      <dgm:prSet presAssocID="{3ABCC4FD-2353-40FC-B8DE-78031ED49A09}" presName="connTx" presStyleLbl="parChTrans1D2" presStyleIdx="0" presStyleCnt="3"/>
      <dgm:spPr/>
    </dgm:pt>
    <dgm:pt modelId="{C334EE54-2BE7-499A-87B6-36911E5BFAD7}" type="pres">
      <dgm:prSet presAssocID="{526C6AE4-2363-4464-9584-F4475B690E90}" presName="root2" presStyleCnt="0"/>
      <dgm:spPr/>
    </dgm:pt>
    <dgm:pt modelId="{93537AAC-E816-4C74-9BFE-9EBE9A60EC99}" type="pres">
      <dgm:prSet presAssocID="{526C6AE4-2363-4464-9584-F4475B690E90}" presName="LevelTwoTextNode" presStyleLbl="node2" presStyleIdx="0" presStyleCnt="3">
        <dgm:presLayoutVars>
          <dgm:chPref val="3"/>
        </dgm:presLayoutVars>
      </dgm:prSet>
      <dgm:spPr/>
    </dgm:pt>
    <dgm:pt modelId="{74D477BC-43AE-4E11-8DA3-9276D96163E4}" type="pres">
      <dgm:prSet presAssocID="{526C6AE4-2363-4464-9584-F4475B690E90}" presName="level3hierChild" presStyleCnt="0"/>
      <dgm:spPr/>
    </dgm:pt>
    <dgm:pt modelId="{E0488835-DCE8-4B99-947B-ADB2B579FCED}" type="pres">
      <dgm:prSet presAssocID="{5CC6B140-B840-4A54-BB05-D3531BCAEAAF}" presName="conn2-1" presStyleLbl="parChTrans1D3" presStyleIdx="0" presStyleCnt="3"/>
      <dgm:spPr/>
    </dgm:pt>
    <dgm:pt modelId="{879B3E8A-5878-465D-A372-3F5BF116FBD5}" type="pres">
      <dgm:prSet presAssocID="{5CC6B140-B840-4A54-BB05-D3531BCAEAAF}" presName="connTx" presStyleLbl="parChTrans1D3" presStyleIdx="0" presStyleCnt="3"/>
      <dgm:spPr/>
    </dgm:pt>
    <dgm:pt modelId="{99C530B5-21EC-4783-9494-70683AE93FD3}" type="pres">
      <dgm:prSet presAssocID="{58A86E44-2BBB-4238-A419-2BA6241B925C}" presName="root2" presStyleCnt="0"/>
      <dgm:spPr/>
    </dgm:pt>
    <dgm:pt modelId="{062CA44D-0D9A-491E-B66E-339C62A3D62C}" type="pres">
      <dgm:prSet presAssocID="{58A86E44-2BBB-4238-A419-2BA6241B925C}" presName="LevelTwoTextNode" presStyleLbl="node3" presStyleIdx="0" presStyleCnt="3">
        <dgm:presLayoutVars>
          <dgm:chPref val="3"/>
        </dgm:presLayoutVars>
      </dgm:prSet>
      <dgm:spPr/>
    </dgm:pt>
    <dgm:pt modelId="{D6478AD6-C6BD-4878-AF01-A061886EFF34}" type="pres">
      <dgm:prSet presAssocID="{58A86E44-2BBB-4238-A419-2BA6241B925C}" presName="level3hierChild" presStyleCnt="0"/>
      <dgm:spPr/>
    </dgm:pt>
    <dgm:pt modelId="{0052378E-5627-4DAA-8084-82C1124E8B9B}" type="pres">
      <dgm:prSet presAssocID="{F445269E-B419-4D29-9310-6C09A93F1CC3}" presName="conn2-1" presStyleLbl="parChTrans1D2" presStyleIdx="1" presStyleCnt="3"/>
      <dgm:spPr/>
    </dgm:pt>
    <dgm:pt modelId="{89E6896E-8A20-4465-8BD3-963D270CFC5D}" type="pres">
      <dgm:prSet presAssocID="{F445269E-B419-4D29-9310-6C09A93F1CC3}" presName="connTx" presStyleLbl="parChTrans1D2" presStyleIdx="1" presStyleCnt="3"/>
      <dgm:spPr/>
    </dgm:pt>
    <dgm:pt modelId="{6BACEAD4-24FA-453E-9844-41E1091D6A1B}" type="pres">
      <dgm:prSet presAssocID="{2E8B312C-5B57-4208-93DD-B38EF6EA458E}" presName="root2" presStyleCnt="0"/>
      <dgm:spPr/>
    </dgm:pt>
    <dgm:pt modelId="{77DABF60-C5FB-4ADB-9511-D35D1CABFDFB}" type="pres">
      <dgm:prSet presAssocID="{2E8B312C-5B57-4208-93DD-B38EF6EA458E}" presName="LevelTwoTextNode" presStyleLbl="node2" presStyleIdx="1" presStyleCnt="3">
        <dgm:presLayoutVars>
          <dgm:chPref val="3"/>
        </dgm:presLayoutVars>
      </dgm:prSet>
      <dgm:spPr/>
    </dgm:pt>
    <dgm:pt modelId="{FC414FA5-7749-4220-9E3F-A92B491E8D3A}" type="pres">
      <dgm:prSet presAssocID="{2E8B312C-5B57-4208-93DD-B38EF6EA458E}" presName="level3hierChild" presStyleCnt="0"/>
      <dgm:spPr/>
    </dgm:pt>
    <dgm:pt modelId="{BB2D4E7D-EDF1-4070-ABCB-3DFAAD6DF424}" type="pres">
      <dgm:prSet presAssocID="{E8CCCAF8-1C89-484B-9504-94BD5AFB202D}" presName="conn2-1" presStyleLbl="parChTrans1D3" presStyleIdx="1" presStyleCnt="3"/>
      <dgm:spPr/>
    </dgm:pt>
    <dgm:pt modelId="{2568384F-0484-4292-94A3-BFC02F80802B}" type="pres">
      <dgm:prSet presAssocID="{E8CCCAF8-1C89-484B-9504-94BD5AFB202D}" presName="connTx" presStyleLbl="parChTrans1D3" presStyleIdx="1" presStyleCnt="3"/>
      <dgm:spPr/>
    </dgm:pt>
    <dgm:pt modelId="{14068589-6495-410D-9BCA-4C071CE946F8}" type="pres">
      <dgm:prSet presAssocID="{2DDC5590-E58C-449B-90E1-C9C52FFAD8AB}" presName="root2" presStyleCnt="0"/>
      <dgm:spPr/>
    </dgm:pt>
    <dgm:pt modelId="{F949093B-2FA3-450A-9FDC-B49C45E1F745}" type="pres">
      <dgm:prSet presAssocID="{2DDC5590-E58C-449B-90E1-C9C52FFAD8AB}" presName="LevelTwoTextNode" presStyleLbl="node3" presStyleIdx="1" presStyleCnt="3">
        <dgm:presLayoutVars>
          <dgm:chPref val="3"/>
        </dgm:presLayoutVars>
      </dgm:prSet>
      <dgm:spPr/>
    </dgm:pt>
    <dgm:pt modelId="{1D87051A-24C8-49F0-8837-F6E20C7C7E29}" type="pres">
      <dgm:prSet presAssocID="{2DDC5590-E58C-449B-90E1-C9C52FFAD8AB}" presName="level3hierChild" presStyleCnt="0"/>
      <dgm:spPr/>
    </dgm:pt>
    <dgm:pt modelId="{E2B4267D-79B4-45A7-AC0C-4CC78E62F388}" type="pres">
      <dgm:prSet presAssocID="{C577B73A-94D2-4E07-9057-ABEE5A37BB39}" presName="conn2-1" presStyleLbl="parChTrans1D2" presStyleIdx="2" presStyleCnt="3"/>
      <dgm:spPr/>
    </dgm:pt>
    <dgm:pt modelId="{C0633166-6D4C-419B-92F5-522824D61C2F}" type="pres">
      <dgm:prSet presAssocID="{C577B73A-94D2-4E07-9057-ABEE5A37BB39}" presName="connTx" presStyleLbl="parChTrans1D2" presStyleIdx="2" presStyleCnt="3"/>
      <dgm:spPr/>
    </dgm:pt>
    <dgm:pt modelId="{83488370-2E26-4276-A8A2-35B49E8E5075}" type="pres">
      <dgm:prSet presAssocID="{C0EC838D-61BB-4E9C-A405-CEEF3F858D84}" presName="root2" presStyleCnt="0"/>
      <dgm:spPr/>
    </dgm:pt>
    <dgm:pt modelId="{8B054452-E1F9-46CF-991E-9FF642BA92F3}" type="pres">
      <dgm:prSet presAssocID="{C0EC838D-61BB-4E9C-A405-CEEF3F858D84}" presName="LevelTwoTextNode" presStyleLbl="node2" presStyleIdx="2" presStyleCnt="3">
        <dgm:presLayoutVars>
          <dgm:chPref val="3"/>
        </dgm:presLayoutVars>
      </dgm:prSet>
      <dgm:spPr/>
    </dgm:pt>
    <dgm:pt modelId="{9886211D-9B39-4ED1-BAE9-98D3A6AE88F9}" type="pres">
      <dgm:prSet presAssocID="{C0EC838D-61BB-4E9C-A405-CEEF3F858D84}" presName="level3hierChild" presStyleCnt="0"/>
      <dgm:spPr/>
    </dgm:pt>
    <dgm:pt modelId="{E57577DC-E166-4F20-B660-5764D0C7BAAA}" type="pres">
      <dgm:prSet presAssocID="{C6FA13C7-9839-42B8-9EA1-2F0611FAEC61}" presName="conn2-1" presStyleLbl="parChTrans1D3" presStyleIdx="2" presStyleCnt="3"/>
      <dgm:spPr/>
    </dgm:pt>
    <dgm:pt modelId="{A8249729-FCDB-47DC-AF03-4D11643050E2}" type="pres">
      <dgm:prSet presAssocID="{C6FA13C7-9839-42B8-9EA1-2F0611FAEC61}" presName="connTx" presStyleLbl="parChTrans1D3" presStyleIdx="2" presStyleCnt="3"/>
      <dgm:spPr/>
    </dgm:pt>
    <dgm:pt modelId="{0EEBB1E6-25A1-441A-A97F-63142468D0DE}" type="pres">
      <dgm:prSet presAssocID="{3B9A5978-3488-413E-877B-25E4B90CF281}" presName="root2" presStyleCnt="0"/>
      <dgm:spPr/>
    </dgm:pt>
    <dgm:pt modelId="{566D1859-A4BE-47DF-8E1D-29FF4DE13010}" type="pres">
      <dgm:prSet presAssocID="{3B9A5978-3488-413E-877B-25E4B90CF281}" presName="LevelTwoTextNode" presStyleLbl="node3" presStyleIdx="2" presStyleCnt="3">
        <dgm:presLayoutVars>
          <dgm:chPref val="3"/>
        </dgm:presLayoutVars>
      </dgm:prSet>
      <dgm:spPr/>
    </dgm:pt>
    <dgm:pt modelId="{4F82BC30-A819-4F20-A67C-74D62FF1DF82}" type="pres">
      <dgm:prSet presAssocID="{3B9A5978-3488-413E-877B-25E4B90CF281}" presName="level3hierChild" presStyleCnt="0"/>
      <dgm:spPr/>
    </dgm:pt>
  </dgm:ptLst>
  <dgm:cxnLst>
    <dgm:cxn modelId="{DCC22224-D240-40FE-B756-6ECFA06BB5AB}" srcId="{526C6AE4-2363-4464-9584-F4475B690E90}" destId="{58A86E44-2BBB-4238-A419-2BA6241B925C}" srcOrd="0" destOrd="0" parTransId="{5CC6B140-B840-4A54-BB05-D3531BCAEAAF}" sibTransId="{0D55D336-4B18-4EA9-B4A0-36A476229384}"/>
    <dgm:cxn modelId="{CB1FA629-BC1F-4861-9FC3-D027513622D7}" type="presOf" srcId="{C577B73A-94D2-4E07-9057-ABEE5A37BB39}" destId="{C0633166-6D4C-419B-92F5-522824D61C2F}" srcOrd="1" destOrd="0" presId="urn:microsoft.com/office/officeart/2005/8/layout/hierarchy2"/>
    <dgm:cxn modelId="{33AD0530-FCCE-493D-AA49-C0AE30D1D4F2}" srcId="{F1235458-F51C-4E08-A6AC-C5F7F449D21E}" destId="{2E8B312C-5B57-4208-93DD-B38EF6EA458E}" srcOrd="1" destOrd="0" parTransId="{F445269E-B419-4D29-9310-6C09A93F1CC3}" sibTransId="{2F5C4B66-F95F-4E6C-8EB9-EC2DEC6CAC93}"/>
    <dgm:cxn modelId="{7EB9D63B-A74D-4513-86AA-184AA595408E}" type="presOf" srcId="{C0EC838D-61BB-4E9C-A405-CEEF3F858D84}" destId="{8B054452-E1F9-46CF-991E-9FF642BA92F3}" srcOrd="0" destOrd="0" presId="urn:microsoft.com/office/officeart/2005/8/layout/hierarchy2"/>
    <dgm:cxn modelId="{A8757365-E846-43DA-B6EB-113745AF0627}" type="presOf" srcId="{F445269E-B419-4D29-9310-6C09A93F1CC3}" destId="{0052378E-5627-4DAA-8084-82C1124E8B9B}" srcOrd="0" destOrd="0" presId="urn:microsoft.com/office/officeart/2005/8/layout/hierarchy2"/>
    <dgm:cxn modelId="{1D4E8A69-740D-4AF5-B766-FCB7AFEF508B}" srcId="{2E8B312C-5B57-4208-93DD-B38EF6EA458E}" destId="{2DDC5590-E58C-449B-90E1-C9C52FFAD8AB}" srcOrd="0" destOrd="0" parTransId="{E8CCCAF8-1C89-484B-9504-94BD5AFB202D}" sibTransId="{D01750F7-1E0E-4406-89B5-516AB2067FEB}"/>
    <dgm:cxn modelId="{4F432B4D-1397-4EE6-98AF-B51830D88BD9}" type="presOf" srcId="{5CC6B140-B840-4A54-BB05-D3531BCAEAAF}" destId="{E0488835-DCE8-4B99-947B-ADB2B579FCED}" srcOrd="0" destOrd="0" presId="urn:microsoft.com/office/officeart/2005/8/layout/hierarchy2"/>
    <dgm:cxn modelId="{55C36D4F-3BE3-4127-8AE1-2518BA1E5B17}" srcId="{E6BB849A-7B7C-4DC7-8F10-FC887C11268B}" destId="{F1235458-F51C-4E08-A6AC-C5F7F449D21E}" srcOrd="0" destOrd="0" parTransId="{8F19FA10-6AEA-4F68-B436-87954CB0D65D}" sibTransId="{8C6462A6-0250-4B38-B518-E4E468C232BB}"/>
    <dgm:cxn modelId="{1E302471-0EC8-4B56-8B86-35D185343C31}" type="presOf" srcId="{F445269E-B419-4D29-9310-6C09A93F1CC3}" destId="{89E6896E-8A20-4465-8BD3-963D270CFC5D}" srcOrd="1" destOrd="0" presId="urn:microsoft.com/office/officeart/2005/8/layout/hierarchy2"/>
    <dgm:cxn modelId="{F1084E58-9C2C-4CBA-91A0-235A580548A1}" type="presOf" srcId="{3ABCC4FD-2353-40FC-B8DE-78031ED49A09}" destId="{C453C222-0970-4BF4-ABD0-F366F556FFC7}" srcOrd="1" destOrd="0" presId="urn:microsoft.com/office/officeart/2005/8/layout/hierarchy2"/>
    <dgm:cxn modelId="{ADCF9D78-5335-4295-9E35-D1B80A9CB6F8}" type="presOf" srcId="{5CC6B140-B840-4A54-BB05-D3531BCAEAAF}" destId="{879B3E8A-5878-465D-A372-3F5BF116FBD5}" srcOrd="1" destOrd="0" presId="urn:microsoft.com/office/officeart/2005/8/layout/hierarchy2"/>
    <dgm:cxn modelId="{67CC3179-5BBA-46DA-851D-2D1CA41F1164}" type="presOf" srcId="{58A86E44-2BBB-4238-A419-2BA6241B925C}" destId="{062CA44D-0D9A-491E-B66E-339C62A3D62C}" srcOrd="0" destOrd="0" presId="urn:microsoft.com/office/officeart/2005/8/layout/hierarchy2"/>
    <dgm:cxn modelId="{4EF9B159-58BB-4809-A6C7-6DD98F1136A0}" srcId="{C0EC838D-61BB-4E9C-A405-CEEF3F858D84}" destId="{3B9A5978-3488-413E-877B-25E4B90CF281}" srcOrd="0" destOrd="0" parTransId="{C6FA13C7-9839-42B8-9EA1-2F0611FAEC61}" sibTransId="{9F654DD7-ECED-4269-8648-6B1800DB42F8}"/>
    <dgm:cxn modelId="{CDC7C280-B5DE-484D-B2FE-B96BDC8E9706}" type="presOf" srcId="{F1235458-F51C-4E08-A6AC-C5F7F449D21E}" destId="{939CB465-D04D-4948-AB28-0EC771E57862}" srcOrd="0" destOrd="0" presId="urn:microsoft.com/office/officeart/2005/8/layout/hierarchy2"/>
    <dgm:cxn modelId="{56008481-F4A6-4EEF-B880-08F9C0C7DB9A}" type="presOf" srcId="{3ABCC4FD-2353-40FC-B8DE-78031ED49A09}" destId="{F476E18B-F719-4862-9596-0DBB5A64E06A}" srcOrd="0" destOrd="0" presId="urn:microsoft.com/office/officeart/2005/8/layout/hierarchy2"/>
    <dgm:cxn modelId="{7C08A98D-0F64-4953-964D-D20AB62E7ABA}" type="presOf" srcId="{3B9A5978-3488-413E-877B-25E4B90CF281}" destId="{566D1859-A4BE-47DF-8E1D-29FF4DE13010}" srcOrd="0" destOrd="0" presId="urn:microsoft.com/office/officeart/2005/8/layout/hierarchy2"/>
    <dgm:cxn modelId="{05671E9F-36F3-4BFD-A891-3104B3F07853}" type="presOf" srcId="{2E8B312C-5B57-4208-93DD-B38EF6EA458E}" destId="{77DABF60-C5FB-4ADB-9511-D35D1CABFDFB}" srcOrd="0" destOrd="0" presId="urn:microsoft.com/office/officeart/2005/8/layout/hierarchy2"/>
    <dgm:cxn modelId="{230CB1AC-C3CF-4AD6-9429-A7327C278BD1}" srcId="{F1235458-F51C-4E08-A6AC-C5F7F449D21E}" destId="{C0EC838D-61BB-4E9C-A405-CEEF3F858D84}" srcOrd="2" destOrd="0" parTransId="{C577B73A-94D2-4E07-9057-ABEE5A37BB39}" sibTransId="{D5BAEF18-D564-4621-930E-C68AF583F85C}"/>
    <dgm:cxn modelId="{283A08AE-3445-440E-8B85-E43F77668EB3}" type="presOf" srcId="{C6FA13C7-9839-42B8-9EA1-2F0611FAEC61}" destId="{E57577DC-E166-4F20-B660-5764D0C7BAAA}" srcOrd="0" destOrd="0" presId="urn:microsoft.com/office/officeart/2005/8/layout/hierarchy2"/>
    <dgm:cxn modelId="{186B5EAF-8105-49C7-8586-6334F57E72E1}" type="presOf" srcId="{526C6AE4-2363-4464-9584-F4475B690E90}" destId="{93537AAC-E816-4C74-9BFE-9EBE9A60EC99}" srcOrd="0" destOrd="0" presId="urn:microsoft.com/office/officeart/2005/8/layout/hierarchy2"/>
    <dgm:cxn modelId="{BF2B8EB5-1393-4EA4-AEC6-339651040E01}" type="presOf" srcId="{E8CCCAF8-1C89-484B-9504-94BD5AFB202D}" destId="{BB2D4E7D-EDF1-4070-ABCB-3DFAAD6DF424}" srcOrd="0" destOrd="0" presId="urn:microsoft.com/office/officeart/2005/8/layout/hierarchy2"/>
    <dgm:cxn modelId="{279A52C9-4B68-44D6-A7B4-CFFF8D918DDB}" srcId="{F1235458-F51C-4E08-A6AC-C5F7F449D21E}" destId="{526C6AE4-2363-4464-9584-F4475B690E90}" srcOrd="0" destOrd="0" parTransId="{3ABCC4FD-2353-40FC-B8DE-78031ED49A09}" sibTransId="{A2018064-06D6-4988-AF27-D129B65FBEC0}"/>
    <dgm:cxn modelId="{FC5447D7-D31D-4B06-B5A1-66FD1046D48F}" type="presOf" srcId="{2DDC5590-E58C-449B-90E1-C9C52FFAD8AB}" destId="{F949093B-2FA3-450A-9FDC-B49C45E1F745}" srcOrd="0" destOrd="0" presId="urn:microsoft.com/office/officeart/2005/8/layout/hierarchy2"/>
    <dgm:cxn modelId="{44A293E4-CA8D-4BCA-BF6C-3D6B94D5F66C}" type="presOf" srcId="{C6FA13C7-9839-42B8-9EA1-2F0611FAEC61}" destId="{A8249729-FCDB-47DC-AF03-4D11643050E2}" srcOrd="1" destOrd="0" presId="urn:microsoft.com/office/officeart/2005/8/layout/hierarchy2"/>
    <dgm:cxn modelId="{37A81AE5-0EFF-4136-965B-5F4C239637AF}" type="presOf" srcId="{E6BB849A-7B7C-4DC7-8F10-FC887C11268B}" destId="{FDA24694-7D28-4C33-8328-9D15C4A537AE}" srcOrd="0" destOrd="0" presId="urn:microsoft.com/office/officeart/2005/8/layout/hierarchy2"/>
    <dgm:cxn modelId="{A2E779EF-A016-4F03-B6E7-3726063E6378}" type="presOf" srcId="{C577B73A-94D2-4E07-9057-ABEE5A37BB39}" destId="{E2B4267D-79B4-45A7-AC0C-4CC78E62F388}" srcOrd="0" destOrd="0" presId="urn:microsoft.com/office/officeart/2005/8/layout/hierarchy2"/>
    <dgm:cxn modelId="{941C92F4-5CB8-4547-B796-96BEB21136E2}" type="presOf" srcId="{E8CCCAF8-1C89-484B-9504-94BD5AFB202D}" destId="{2568384F-0484-4292-94A3-BFC02F80802B}" srcOrd="1" destOrd="0" presId="urn:microsoft.com/office/officeart/2005/8/layout/hierarchy2"/>
    <dgm:cxn modelId="{BC3ECCBD-0CE2-498C-B926-DB6D440AE808}" type="presParOf" srcId="{FDA24694-7D28-4C33-8328-9D15C4A537AE}" destId="{FB8B26B5-2C67-4E0C-84D3-ED134DF50810}" srcOrd="0" destOrd="0" presId="urn:microsoft.com/office/officeart/2005/8/layout/hierarchy2"/>
    <dgm:cxn modelId="{CE98E5D7-85EF-4F90-913E-64368EDA88E9}" type="presParOf" srcId="{FB8B26B5-2C67-4E0C-84D3-ED134DF50810}" destId="{939CB465-D04D-4948-AB28-0EC771E57862}" srcOrd="0" destOrd="0" presId="urn:microsoft.com/office/officeart/2005/8/layout/hierarchy2"/>
    <dgm:cxn modelId="{7D785322-A624-443F-9DE5-25E45E4F2D9C}" type="presParOf" srcId="{FB8B26B5-2C67-4E0C-84D3-ED134DF50810}" destId="{BEDA201B-51FA-462F-87E0-9F5B811B8D1A}" srcOrd="1" destOrd="0" presId="urn:microsoft.com/office/officeart/2005/8/layout/hierarchy2"/>
    <dgm:cxn modelId="{A4919BBB-A4F4-4E2A-BF9D-F9F5135208A5}" type="presParOf" srcId="{BEDA201B-51FA-462F-87E0-9F5B811B8D1A}" destId="{F476E18B-F719-4862-9596-0DBB5A64E06A}" srcOrd="0" destOrd="0" presId="urn:microsoft.com/office/officeart/2005/8/layout/hierarchy2"/>
    <dgm:cxn modelId="{C1E0B558-7B86-49D4-9F5E-99C34878D8AC}" type="presParOf" srcId="{F476E18B-F719-4862-9596-0DBB5A64E06A}" destId="{C453C222-0970-4BF4-ABD0-F366F556FFC7}" srcOrd="0" destOrd="0" presId="urn:microsoft.com/office/officeart/2005/8/layout/hierarchy2"/>
    <dgm:cxn modelId="{D1D9B82C-DA15-46DC-A39D-FA9C36FA2C2F}" type="presParOf" srcId="{BEDA201B-51FA-462F-87E0-9F5B811B8D1A}" destId="{C334EE54-2BE7-499A-87B6-36911E5BFAD7}" srcOrd="1" destOrd="0" presId="urn:microsoft.com/office/officeart/2005/8/layout/hierarchy2"/>
    <dgm:cxn modelId="{96BB9F2A-7619-418A-9161-2B5C707C21C5}" type="presParOf" srcId="{C334EE54-2BE7-499A-87B6-36911E5BFAD7}" destId="{93537AAC-E816-4C74-9BFE-9EBE9A60EC99}" srcOrd="0" destOrd="0" presId="urn:microsoft.com/office/officeart/2005/8/layout/hierarchy2"/>
    <dgm:cxn modelId="{97A9D41C-81E9-40EA-8A80-6341A5C63273}" type="presParOf" srcId="{C334EE54-2BE7-499A-87B6-36911E5BFAD7}" destId="{74D477BC-43AE-4E11-8DA3-9276D96163E4}" srcOrd="1" destOrd="0" presId="urn:microsoft.com/office/officeart/2005/8/layout/hierarchy2"/>
    <dgm:cxn modelId="{F3291BFC-8122-4373-998E-84E88FBC2967}" type="presParOf" srcId="{74D477BC-43AE-4E11-8DA3-9276D96163E4}" destId="{E0488835-DCE8-4B99-947B-ADB2B579FCED}" srcOrd="0" destOrd="0" presId="urn:microsoft.com/office/officeart/2005/8/layout/hierarchy2"/>
    <dgm:cxn modelId="{D3F91B85-8C04-405E-99EC-FB5F1D1834CF}" type="presParOf" srcId="{E0488835-DCE8-4B99-947B-ADB2B579FCED}" destId="{879B3E8A-5878-465D-A372-3F5BF116FBD5}" srcOrd="0" destOrd="0" presId="urn:microsoft.com/office/officeart/2005/8/layout/hierarchy2"/>
    <dgm:cxn modelId="{750D70C8-A765-4700-ABF5-422B666FB3F9}" type="presParOf" srcId="{74D477BC-43AE-4E11-8DA3-9276D96163E4}" destId="{99C530B5-21EC-4783-9494-70683AE93FD3}" srcOrd="1" destOrd="0" presId="urn:microsoft.com/office/officeart/2005/8/layout/hierarchy2"/>
    <dgm:cxn modelId="{AD4BDE57-AC0E-4CF4-9A52-FAFA5A34D50F}" type="presParOf" srcId="{99C530B5-21EC-4783-9494-70683AE93FD3}" destId="{062CA44D-0D9A-491E-B66E-339C62A3D62C}" srcOrd="0" destOrd="0" presId="urn:microsoft.com/office/officeart/2005/8/layout/hierarchy2"/>
    <dgm:cxn modelId="{D9A8702E-47C4-48CC-9FAD-64AA839A04DD}" type="presParOf" srcId="{99C530B5-21EC-4783-9494-70683AE93FD3}" destId="{D6478AD6-C6BD-4878-AF01-A061886EFF34}" srcOrd="1" destOrd="0" presId="urn:microsoft.com/office/officeart/2005/8/layout/hierarchy2"/>
    <dgm:cxn modelId="{5493C7A6-7C15-4E39-8B71-63F5BDB3EECD}" type="presParOf" srcId="{BEDA201B-51FA-462F-87E0-9F5B811B8D1A}" destId="{0052378E-5627-4DAA-8084-82C1124E8B9B}" srcOrd="2" destOrd="0" presId="urn:microsoft.com/office/officeart/2005/8/layout/hierarchy2"/>
    <dgm:cxn modelId="{46767173-1373-477C-9978-BF4B8EFD8D26}" type="presParOf" srcId="{0052378E-5627-4DAA-8084-82C1124E8B9B}" destId="{89E6896E-8A20-4465-8BD3-963D270CFC5D}" srcOrd="0" destOrd="0" presId="urn:microsoft.com/office/officeart/2005/8/layout/hierarchy2"/>
    <dgm:cxn modelId="{AED66876-6CD1-479A-A5C3-7CC3EB0EBB63}" type="presParOf" srcId="{BEDA201B-51FA-462F-87E0-9F5B811B8D1A}" destId="{6BACEAD4-24FA-453E-9844-41E1091D6A1B}" srcOrd="3" destOrd="0" presId="urn:microsoft.com/office/officeart/2005/8/layout/hierarchy2"/>
    <dgm:cxn modelId="{6F398506-92B5-4E85-BF65-F5368094036B}" type="presParOf" srcId="{6BACEAD4-24FA-453E-9844-41E1091D6A1B}" destId="{77DABF60-C5FB-4ADB-9511-D35D1CABFDFB}" srcOrd="0" destOrd="0" presId="urn:microsoft.com/office/officeart/2005/8/layout/hierarchy2"/>
    <dgm:cxn modelId="{01A87E0C-1085-4479-B539-D52D95B238C7}" type="presParOf" srcId="{6BACEAD4-24FA-453E-9844-41E1091D6A1B}" destId="{FC414FA5-7749-4220-9E3F-A92B491E8D3A}" srcOrd="1" destOrd="0" presId="urn:microsoft.com/office/officeart/2005/8/layout/hierarchy2"/>
    <dgm:cxn modelId="{1B112B43-4807-442D-867B-5AA40848F1EB}" type="presParOf" srcId="{FC414FA5-7749-4220-9E3F-A92B491E8D3A}" destId="{BB2D4E7D-EDF1-4070-ABCB-3DFAAD6DF424}" srcOrd="0" destOrd="0" presId="urn:microsoft.com/office/officeart/2005/8/layout/hierarchy2"/>
    <dgm:cxn modelId="{85317219-3890-4C46-991C-B3681D5A74C0}" type="presParOf" srcId="{BB2D4E7D-EDF1-4070-ABCB-3DFAAD6DF424}" destId="{2568384F-0484-4292-94A3-BFC02F80802B}" srcOrd="0" destOrd="0" presId="urn:microsoft.com/office/officeart/2005/8/layout/hierarchy2"/>
    <dgm:cxn modelId="{4FCC7753-763E-42FF-8881-AE63777CE597}" type="presParOf" srcId="{FC414FA5-7749-4220-9E3F-A92B491E8D3A}" destId="{14068589-6495-410D-9BCA-4C071CE946F8}" srcOrd="1" destOrd="0" presId="urn:microsoft.com/office/officeart/2005/8/layout/hierarchy2"/>
    <dgm:cxn modelId="{2E06C936-3C30-4474-9150-AEA2EFF65A23}" type="presParOf" srcId="{14068589-6495-410D-9BCA-4C071CE946F8}" destId="{F949093B-2FA3-450A-9FDC-B49C45E1F745}" srcOrd="0" destOrd="0" presId="urn:microsoft.com/office/officeart/2005/8/layout/hierarchy2"/>
    <dgm:cxn modelId="{74A63322-AB51-4EC6-BFE8-1A22878531F7}" type="presParOf" srcId="{14068589-6495-410D-9BCA-4C071CE946F8}" destId="{1D87051A-24C8-49F0-8837-F6E20C7C7E29}" srcOrd="1" destOrd="0" presId="urn:microsoft.com/office/officeart/2005/8/layout/hierarchy2"/>
    <dgm:cxn modelId="{B95AB771-F217-4FB8-9A3D-C8983505863A}" type="presParOf" srcId="{BEDA201B-51FA-462F-87E0-9F5B811B8D1A}" destId="{E2B4267D-79B4-45A7-AC0C-4CC78E62F388}" srcOrd="4" destOrd="0" presId="urn:microsoft.com/office/officeart/2005/8/layout/hierarchy2"/>
    <dgm:cxn modelId="{F936AAAD-A032-4CCE-BF7C-70DD2483E617}" type="presParOf" srcId="{E2B4267D-79B4-45A7-AC0C-4CC78E62F388}" destId="{C0633166-6D4C-419B-92F5-522824D61C2F}" srcOrd="0" destOrd="0" presId="urn:microsoft.com/office/officeart/2005/8/layout/hierarchy2"/>
    <dgm:cxn modelId="{9F7CFAED-31AF-40F9-8328-C8A32A2CA527}" type="presParOf" srcId="{BEDA201B-51FA-462F-87E0-9F5B811B8D1A}" destId="{83488370-2E26-4276-A8A2-35B49E8E5075}" srcOrd="5" destOrd="0" presId="urn:microsoft.com/office/officeart/2005/8/layout/hierarchy2"/>
    <dgm:cxn modelId="{6AE3DD39-844D-4A50-A9DC-8B904A9F43D6}" type="presParOf" srcId="{83488370-2E26-4276-A8A2-35B49E8E5075}" destId="{8B054452-E1F9-46CF-991E-9FF642BA92F3}" srcOrd="0" destOrd="0" presId="urn:microsoft.com/office/officeart/2005/8/layout/hierarchy2"/>
    <dgm:cxn modelId="{B0E520C2-E652-46B9-8445-B5E539FC1037}" type="presParOf" srcId="{83488370-2E26-4276-A8A2-35B49E8E5075}" destId="{9886211D-9B39-4ED1-BAE9-98D3A6AE88F9}" srcOrd="1" destOrd="0" presId="urn:microsoft.com/office/officeart/2005/8/layout/hierarchy2"/>
    <dgm:cxn modelId="{CB4AE697-FDEF-4241-B6A6-2B997B776BCB}" type="presParOf" srcId="{9886211D-9B39-4ED1-BAE9-98D3A6AE88F9}" destId="{E57577DC-E166-4F20-B660-5764D0C7BAAA}" srcOrd="0" destOrd="0" presId="urn:microsoft.com/office/officeart/2005/8/layout/hierarchy2"/>
    <dgm:cxn modelId="{B618DE98-BC4F-4461-AE53-98D9E3ED231B}" type="presParOf" srcId="{E57577DC-E166-4F20-B660-5764D0C7BAAA}" destId="{A8249729-FCDB-47DC-AF03-4D11643050E2}" srcOrd="0" destOrd="0" presId="urn:microsoft.com/office/officeart/2005/8/layout/hierarchy2"/>
    <dgm:cxn modelId="{A99D6CA8-59F1-44A3-BB60-D0D981CE97FC}" type="presParOf" srcId="{9886211D-9B39-4ED1-BAE9-98D3A6AE88F9}" destId="{0EEBB1E6-25A1-441A-A97F-63142468D0DE}" srcOrd="1" destOrd="0" presId="urn:microsoft.com/office/officeart/2005/8/layout/hierarchy2"/>
    <dgm:cxn modelId="{70B21895-5DDA-4AAB-9635-D007D42ED303}" type="presParOf" srcId="{0EEBB1E6-25A1-441A-A97F-63142468D0DE}" destId="{566D1859-A4BE-47DF-8E1D-29FF4DE13010}" srcOrd="0" destOrd="0" presId="urn:microsoft.com/office/officeart/2005/8/layout/hierarchy2"/>
    <dgm:cxn modelId="{54D09297-FB1B-41AB-AA00-83D965D36068}" type="presParOf" srcId="{0EEBB1E6-25A1-441A-A97F-63142468D0DE}" destId="{4F82BC30-A819-4F20-A67C-74D62FF1DF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3749A1-564E-41EE-B31E-1CBF81F1312B}" type="doc">
      <dgm:prSet loTypeId="urn:microsoft.com/office/officeart/2005/8/layout/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2CA146-8D22-4745-BC8D-46872B12B39A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Input Raw Data</a:t>
          </a:r>
          <a:endParaRPr lang="en-US" sz="1400" dirty="0">
            <a:solidFill>
              <a:schemeClr val="tx1"/>
            </a:solidFill>
          </a:endParaRPr>
        </a:p>
      </dgm:t>
    </dgm:pt>
    <dgm:pt modelId="{A6D2E635-B7C5-46D1-88EA-F534476C6C80}" type="parTrans" cxnId="{899DE6DB-0326-4CB8-9B64-6A71A4C72D83}">
      <dgm:prSet/>
      <dgm:spPr/>
      <dgm:t>
        <a:bodyPr/>
        <a:lstStyle/>
        <a:p>
          <a:endParaRPr lang="en-US"/>
        </a:p>
      </dgm:t>
    </dgm:pt>
    <dgm:pt modelId="{8ADEF9D7-9AC9-4DA5-A1AA-CE37A0196FED}" type="sibTrans" cxnId="{899DE6DB-0326-4CB8-9B64-6A71A4C72D83}">
      <dgm:prSet/>
      <dgm:spPr/>
      <dgm:t>
        <a:bodyPr/>
        <a:lstStyle/>
        <a:p>
          <a:endParaRPr lang="en-US"/>
        </a:p>
      </dgm:t>
    </dgm:pt>
    <dgm:pt modelId="{83D33E4A-A857-4EB8-A75C-78C76EB9A557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cap="none">
              <a:latin typeface="Times New Roman"/>
              <a:ea typeface="Times New Roman"/>
              <a:cs typeface="Times New Roman"/>
              <a:sym typeface="Times New Roman"/>
            </a:rPr>
            <a:t>File .csv</a:t>
          </a:r>
          <a:endParaRPr lang="en-US" sz="1100" dirty="0"/>
        </a:p>
      </dgm:t>
    </dgm:pt>
    <dgm:pt modelId="{A45A35C2-44B2-4605-A51E-8EF1391C4091}" type="parTrans" cxnId="{DE289A45-907E-469E-A3DD-05A101474298}">
      <dgm:prSet/>
      <dgm:spPr/>
      <dgm:t>
        <a:bodyPr/>
        <a:lstStyle/>
        <a:p>
          <a:endParaRPr lang="en-US"/>
        </a:p>
      </dgm:t>
    </dgm:pt>
    <dgm:pt modelId="{1D06834E-3153-45C9-9633-11D2C8BE0314}" type="sibTrans" cxnId="{DE289A45-907E-469E-A3DD-05A101474298}">
      <dgm:prSet/>
      <dgm:spPr/>
      <dgm:t>
        <a:bodyPr/>
        <a:lstStyle/>
        <a:p>
          <a:endParaRPr lang="en-US"/>
        </a:p>
      </dgm:t>
    </dgm:pt>
    <dgm:pt modelId="{8EB95008-6A74-45FF-9872-2ACCF015C37D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>
              <a:solidFill>
                <a:schemeClr val="tx1"/>
              </a:solidFill>
              <a:latin typeface="Times New Roman"/>
              <a:cs typeface="Times New Roman"/>
              <a:sym typeface="Times New Roman"/>
            </a:rPr>
            <a:t>Data exploration</a:t>
          </a:r>
          <a:endParaRPr lang="en-US" sz="1400" dirty="0">
            <a:solidFill>
              <a:schemeClr val="tx1"/>
            </a:solidFill>
          </a:endParaRPr>
        </a:p>
      </dgm:t>
    </dgm:pt>
    <dgm:pt modelId="{8AB15247-163F-4DC2-8F37-142913C26F62}" type="parTrans" cxnId="{DECD9D59-0BFE-4404-A10D-4D3B14395091}">
      <dgm:prSet/>
      <dgm:spPr/>
      <dgm:t>
        <a:bodyPr/>
        <a:lstStyle/>
        <a:p>
          <a:endParaRPr lang="en-US"/>
        </a:p>
      </dgm:t>
    </dgm:pt>
    <dgm:pt modelId="{5EF9AB9C-AEA5-43B7-8837-25B9D3FA6307}" type="sibTrans" cxnId="{DECD9D59-0BFE-4404-A10D-4D3B14395091}">
      <dgm:prSet/>
      <dgm:spPr/>
      <dgm:t>
        <a:bodyPr/>
        <a:lstStyle/>
        <a:p>
          <a:endParaRPr lang="en-US"/>
        </a:p>
      </dgm:t>
    </dgm:pt>
    <dgm:pt modelId="{A92A1995-6498-4488-A906-DD85370926E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Missing values.</a:t>
          </a:r>
          <a:endParaRPr lang="en-US" sz="1100" dirty="0"/>
        </a:p>
      </dgm:t>
    </dgm:pt>
    <dgm:pt modelId="{828FD9CB-C144-480B-ABE6-F4DF8E2FC4F9}" type="parTrans" cxnId="{33C97061-34E0-4C10-8271-8E1D412F0225}">
      <dgm:prSet/>
      <dgm:spPr/>
      <dgm:t>
        <a:bodyPr/>
        <a:lstStyle/>
        <a:p>
          <a:endParaRPr lang="en-US"/>
        </a:p>
      </dgm:t>
    </dgm:pt>
    <dgm:pt modelId="{43D2E74A-594A-4CD2-88AB-F262C6DE75BA}" type="sibTrans" cxnId="{33C97061-34E0-4C10-8271-8E1D412F0225}">
      <dgm:prSet/>
      <dgm:spPr/>
      <dgm:t>
        <a:bodyPr/>
        <a:lstStyle/>
        <a:p>
          <a:endParaRPr lang="en-US"/>
        </a:p>
      </dgm:t>
    </dgm:pt>
    <dgm:pt modelId="{AD7651C8-133C-482B-9B06-29FDBCAE8DF3}">
      <dgm:prSet phldrT="[Text]"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Data cleaning</a:t>
          </a:r>
          <a:endParaRPr lang="en-US" sz="1400" dirty="0">
            <a:solidFill>
              <a:schemeClr val="tx1"/>
            </a:solidFill>
          </a:endParaRPr>
        </a:p>
      </dgm:t>
    </dgm:pt>
    <dgm:pt modelId="{11EB7087-1FB1-4336-B7FE-18A6542443B3}" type="parTrans" cxnId="{19F64988-FE6E-4CFD-8AF1-3DFCB002914E}">
      <dgm:prSet/>
      <dgm:spPr/>
      <dgm:t>
        <a:bodyPr/>
        <a:lstStyle/>
        <a:p>
          <a:endParaRPr lang="en-US"/>
        </a:p>
      </dgm:t>
    </dgm:pt>
    <dgm:pt modelId="{436990CA-0424-4BDE-8E1C-7B5F28ECBAF6}" type="sibTrans" cxnId="{19F64988-FE6E-4CFD-8AF1-3DFCB002914E}">
      <dgm:prSet/>
      <dgm:spPr/>
      <dgm:t>
        <a:bodyPr/>
        <a:lstStyle/>
        <a:p>
          <a:endParaRPr lang="en-US"/>
        </a:p>
      </dgm:t>
    </dgm:pt>
    <dgm:pt modelId="{855195A9-EEDC-44E6-AE3C-6236D8A6064C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Filling miss values.</a:t>
          </a:r>
          <a:endParaRPr lang="en-US" sz="1100" dirty="0"/>
        </a:p>
      </dgm:t>
    </dgm:pt>
    <dgm:pt modelId="{1ACF6B5B-FFAF-4BE2-BC7F-D331A85390F6}" type="parTrans" cxnId="{6B722DC7-EDF0-400B-B682-A57ABC8944AF}">
      <dgm:prSet/>
      <dgm:spPr/>
      <dgm:t>
        <a:bodyPr/>
        <a:lstStyle/>
        <a:p>
          <a:endParaRPr lang="en-US"/>
        </a:p>
      </dgm:t>
    </dgm:pt>
    <dgm:pt modelId="{04D54338-2BC8-483D-878E-2C7501FF9605}" type="sibTrans" cxnId="{6B722DC7-EDF0-400B-B682-A57ABC8944AF}">
      <dgm:prSet/>
      <dgm:spPr/>
      <dgm:t>
        <a:bodyPr/>
        <a:lstStyle/>
        <a:p>
          <a:endParaRPr lang="en-US"/>
        </a:p>
      </dgm:t>
    </dgm:pt>
    <dgm:pt modelId="{5A8D6F29-E283-4520-ADED-899966E17474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1.010 records</a:t>
          </a:r>
        </a:p>
      </dgm:t>
    </dgm:pt>
    <dgm:pt modelId="{7543E9CE-8735-438F-A9B3-553F6FD15401}" type="parTrans" cxnId="{4B36AF1D-AB4C-429D-A830-0173A769C6CA}">
      <dgm:prSet/>
      <dgm:spPr/>
      <dgm:t>
        <a:bodyPr/>
        <a:lstStyle/>
        <a:p>
          <a:endParaRPr lang="en-US"/>
        </a:p>
      </dgm:t>
    </dgm:pt>
    <dgm:pt modelId="{E9DB4B2B-5745-4C29-B1C8-EAF0F14F7F81}" type="sibTrans" cxnId="{4B36AF1D-AB4C-429D-A830-0173A769C6CA}">
      <dgm:prSet/>
      <dgm:spPr/>
      <dgm:t>
        <a:bodyPr/>
        <a:lstStyle/>
        <a:p>
          <a:endParaRPr lang="en-US"/>
        </a:p>
      </dgm:t>
    </dgm:pt>
    <dgm:pt modelId="{265DC4B9-0BDD-4E9B-97C5-A3655A8D4DA8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10 columns</a:t>
          </a:r>
        </a:p>
      </dgm:t>
    </dgm:pt>
    <dgm:pt modelId="{6F1535BE-B0C0-425B-8BD1-817E9A51E173}" type="parTrans" cxnId="{34BD1CB7-A613-4C74-9F46-ADEB85DC68A7}">
      <dgm:prSet/>
      <dgm:spPr/>
      <dgm:t>
        <a:bodyPr/>
        <a:lstStyle/>
        <a:p>
          <a:endParaRPr lang="en-US"/>
        </a:p>
      </dgm:t>
    </dgm:pt>
    <dgm:pt modelId="{665FA41B-65E9-4960-8F39-9F56F58F6F02}" type="sibTrans" cxnId="{34BD1CB7-A613-4C74-9F46-ADEB85DC68A7}">
      <dgm:prSet/>
      <dgm:spPr/>
      <dgm:t>
        <a:bodyPr/>
        <a:lstStyle/>
        <a:p>
          <a:endParaRPr lang="en-US"/>
        </a:p>
      </dgm:t>
    </dgm:pt>
    <dgm:pt modelId="{83438A8E-A946-40AB-9EE1-D8BAE0BB503D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Removing duplicate values.</a:t>
          </a:r>
          <a:endParaRPr lang="en-US" sz="1100" dirty="0"/>
        </a:p>
      </dgm:t>
    </dgm:pt>
    <dgm:pt modelId="{4E8EE2FE-F92B-43A4-BD4C-FCCA14818461}" type="parTrans" cxnId="{F5055A55-B4BA-48AC-AAD1-8403184096B2}">
      <dgm:prSet/>
      <dgm:spPr/>
      <dgm:t>
        <a:bodyPr/>
        <a:lstStyle/>
        <a:p>
          <a:endParaRPr lang="en-US"/>
        </a:p>
      </dgm:t>
    </dgm:pt>
    <dgm:pt modelId="{019DF6E3-BC13-4431-978E-D2B931FCC54D}" type="sibTrans" cxnId="{F5055A55-B4BA-48AC-AAD1-8403184096B2}">
      <dgm:prSet/>
      <dgm:spPr/>
      <dgm:t>
        <a:bodyPr/>
        <a:lstStyle/>
        <a:p>
          <a:endParaRPr lang="en-US"/>
        </a:p>
      </dgm:t>
    </dgm:pt>
    <dgm:pt modelId="{E41828CF-30E2-4CF9-9818-E750AE86A89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Removing noisy outliers.</a:t>
          </a:r>
          <a:endParaRPr lang="en-US" sz="1100" dirty="0"/>
        </a:p>
      </dgm:t>
    </dgm:pt>
    <dgm:pt modelId="{36A0393F-28FA-4B14-839C-717741483E01}" type="parTrans" cxnId="{E8547E12-A210-4B70-AA86-9215EADDB80E}">
      <dgm:prSet/>
      <dgm:spPr/>
      <dgm:t>
        <a:bodyPr/>
        <a:lstStyle/>
        <a:p>
          <a:endParaRPr lang="en-US"/>
        </a:p>
      </dgm:t>
    </dgm:pt>
    <dgm:pt modelId="{F6D609F0-0E94-48AF-9BD4-065D1723D7F7}" type="sibTrans" cxnId="{E8547E12-A210-4B70-AA86-9215EADDB80E}">
      <dgm:prSet/>
      <dgm:spPr/>
      <dgm:t>
        <a:bodyPr/>
        <a:lstStyle/>
        <a:p>
          <a:endParaRPr lang="en-US"/>
        </a:p>
      </dgm:t>
    </dgm:pt>
    <dgm:pt modelId="{86F28D62-5C15-48B8-A479-28D9B2B4A5B0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Standardize data.</a:t>
          </a:r>
          <a:endParaRPr lang="en-US" sz="1100" dirty="0"/>
        </a:p>
      </dgm:t>
    </dgm:pt>
    <dgm:pt modelId="{D3B92B44-D001-477F-BAA4-64B1AF5CF506}" type="parTrans" cxnId="{47318D60-6164-49F5-86F4-893189C62916}">
      <dgm:prSet/>
      <dgm:spPr/>
      <dgm:t>
        <a:bodyPr/>
        <a:lstStyle/>
        <a:p>
          <a:endParaRPr lang="en-US"/>
        </a:p>
      </dgm:t>
    </dgm:pt>
    <dgm:pt modelId="{892314FF-A4A4-4759-9114-72D3C3E6104F}" type="sibTrans" cxnId="{47318D60-6164-49F5-86F4-893189C62916}">
      <dgm:prSet/>
      <dgm:spPr/>
      <dgm:t>
        <a:bodyPr/>
        <a:lstStyle/>
        <a:p>
          <a:endParaRPr lang="en-US"/>
        </a:p>
      </dgm:t>
    </dgm:pt>
    <dgm:pt modelId="{C68AA3B1-C880-45C5-989E-36EE68C56F5B}">
      <dgm:prSet custT="1"/>
      <dgm:spPr/>
      <dgm:t>
        <a:bodyPr/>
        <a:lstStyle/>
        <a:p>
          <a:pPr>
            <a:buClr>
              <a:schemeClr val="dk1"/>
            </a:buClr>
            <a:buSzPts val="1500"/>
            <a:buFont typeface="Times New Roman"/>
            <a:buNone/>
          </a:pPr>
          <a:r>
            <a:rPr lang="en-US" sz="1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Data export</a:t>
          </a:r>
          <a:endParaRPr lang="en-US" sz="1400" dirty="0">
            <a:solidFill>
              <a:schemeClr val="tx1"/>
            </a:solidFill>
          </a:endParaRPr>
        </a:p>
      </dgm:t>
    </dgm:pt>
    <dgm:pt modelId="{6874CF81-CAF1-4641-AF5A-763D54FBF608}" type="parTrans" cxnId="{F28911E1-8D77-4808-9F49-75A7F2983471}">
      <dgm:prSet/>
      <dgm:spPr/>
      <dgm:t>
        <a:bodyPr/>
        <a:lstStyle/>
        <a:p>
          <a:endParaRPr lang="en-US"/>
        </a:p>
      </dgm:t>
    </dgm:pt>
    <dgm:pt modelId="{5B844259-947B-416D-AC51-DDD1825D3663}" type="sibTrans" cxnId="{F28911E1-8D77-4808-9F49-75A7F2983471}">
      <dgm:prSet/>
      <dgm:spPr/>
      <dgm:t>
        <a:bodyPr/>
        <a:lstStyle/>
        <a:p>
          <a:endParaRPr lang="en-US"/>
        </a:p>
      </dgm:t>
    </dgm:pt>
    <dgm:pt modelId="{F5BA8F43-0323-4E2B-B288-4D2085F5AC94}">
      <dgm:prSet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Export cleaned data.csv.</a:t>
          </a:r>
          <a:endParaRPr lang="en-US" sz="1100" dirty="0"/>
        </a:p>
      </dgm:t>
    </dgm:pt>
    <dgm:pt modelId="{F0B1DDE0-7A32-40C0-8D4A-98ED321E0A5E}" type="parTrans" cxnId="{AF5E884E-B54E-411C-B2C3-6E58444D23A6}">
      <dgm:prSet/>
      <dgm:spPr/>
      <dgm:t>
        <a:bodyPr/>
        <a:lstStyle/>
        <a:p>
          <a:endParaRPr lang="en-US"/>
        </a:p>
      </dgm:t>
    </dgm:pt>
    <dgm:pt modelId="{9247DC93-6C01-4C1E-B1C6-0AADBD26DC6D}" type="sibTrans" cxnId="{AF5E884E-B54E-411C-B2C3-6E58444D23A6}">
      <dgm:prSet/>
      <dgm:spPr/>
      <dgm:t>
        <a:bodyPr/>
        <a:lstStyle/>
        <a:p>
          <a:endParaRPr lang="en-US"/>
        </a:p>
      </dgm:t>
    </dgm:pt>
    <dgm:pt modelId="{250985C1-2A23-49BB-B576-6DCC7ED2591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1.005 records. </a:t>
          </a:r>
          <a:endParaRPr lang="en-US" sz="1100" dirty="0"/>
        </a:p>
      </dgm:t>
    </dgm:pt>
    <dgm:pt modelId="{4E9FD2C5-EDC0-42BF-88C2-89EBD92D6EB6}" type="parTrans" cxnId="{1E3DFF97-EA8C-4792-A43D-A7B98458680D}">
      <dgm:prSet/>
      <dgm:spPr/>
      <dgm:t>
        <a:bodyPr/>
        <a:lstStyle/>
        <a:p>
          <a:endParaRPr lang="en-US"/>
        </a:p>
      </dgm:t>
    </dgm:pt>
    <dgm:pt modelId="{44A1D9AD-B5D2-496E-B26D-9584352736A9}" type="sibTrans" cxnId="{1E3DFF97-EA8C-4792-A43D-A7B98458680D}">
      <dgm:prSet/>
      <dgm:spPr/>
      <dgm:t>
        <a:bodyPr/>
        <a:lstStyle/>
        <a:p>
          <a:endParaRPr lang="en-US"/>
        </a:p>
      </dgm:t>
    </dgm:pt>
    <dgm:pt modelId="{BFA68433-000D-4F79-99A9-0DEE676657E6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I</a:t>
          </a:r>
          <a:r>
            <a:rPr lang="en-US" sz="1100" b="0" i="0" u="none" strike="noStrike" cap="none" dirty="0">
              <a:latin typeface="Times New Roman"/>
              <a:cs typeface="Times New Roman"/>
              <a:sym typeface="Times New Roman"/>
            </a:rPr>
            <a:t>nconsistencies in the data.</a:t>
          </a:r>
          <a:endParaRPr lang="en-US" sz="1100" dirty="0"/>
        </a:p>
      </dgm:t>
    </dgm:pt>
    <dgm:pt modelId="{9D2A82E6-026C-4CED-8D7D-BC06C2BA182D}" type="sibTrans" cxnId="{7D15EFB1-45AA-46B4-93C1-3D9673F8269E}">
      <dgm:prSet/>
      <dgm:spPr/>
      <dgm:t>
        <a:bodyPr/>
        <a:lstStyle/>
        <a:p>
          <a:endParaRPr lang="en-US"/>
        </a:p>
      </dgm:t>
    </dgm:pt>
    <dgm:pt modelId="{9BF325F6-43CC-4228-86A3-01B58BEEF8C5}" type="parTrans" cxnId="{7D15EFB1-45AA-46B4-93C1-3D9673F8269E}">
      <dgm:prSet/>
      <dgm:spPr/>
      <dgm:t>
        <a:bodyPr/>
        <a:lstStyle/>
        <a:p>
          <a:endParaRPr lang="en-US"/>
        </a:p>
      </dgm:t>
    </dgm:pt>
    <dgm:pt modelId="{0A65041A-DC2C-4D01-8AD5-8237CDA3D24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Duplicate data.</a:t>
          </a:r>
        </a:p>
      </dgm:t>
    </dgm:pt>
    <dgm:pt modelId="{DCACE63A-CC01-4D56-AE39-6C35B12DE95F}" type="sibTrans" cxnId="{2C6A9F37-2E92-4623-9681-E0BA27A92B0E}">
      <dgm:prSet/>
      <dgm:spPr/>
      <dgm:t>
        <a:bodyPr/>
        <a:lstStyle/>
        <a:p>
          <a:endParaRPr lang="en-US"/>
        </a:p>
      </dgm:t>
    </dgm:pt>
    <dgm:pt modelId="{F9EDE929-44F9-4ABA-84CF-99DC7D6F87D7}" type="parTrans" cxnId="{2C6A9F37-2E92-4623-9681-E0BA27A92B0E}">
      <dgm:prSet/>
      <dgm:spPr/>
      <dgm:t>
        <a:bodyPr/>
        <a:lstStyle/>
        <a:p>
          <a:endParaRPr lang="en-US"/>
        </a:p>
      </dgm:t>
    </dgm:pt>
    <dgm:pt modelId="{91D3B18B-8F83-4E35-86F9-898FDA7734B4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rPr>
            <a:t> Detecting outliers.</a:t>
          </a:r>
          <a:endParaRPr lang="en-US" sz="1100" dirty="0"/>
        </a:p>
      </dgm:t>
    </dgm:pt>
    <dgm:pt modelId="{158E01F2-5BDF-4030-B753-DEA167EE5051}" type="sibTrans" cxnId="{900826C5-E483-4F6B-BCF5-0131E8CDD267}">
      <dgm:prSet/>
      <dgm:spPr/>
      <dgm:t>
        <a:bodyPr/>
        <a:lstStyle/>
        <a:p>
          <a:endParaRPr lang="en-US"/>
        </a:p>
      </dgm:t>
    </dgm:pt>
    <dgm:pt modelId="{3BD9176F-973E-4271-A3F7-4049B7D27C67}" type="parTrans" cxnId="{900826C5-E483-4F6B-BCF5-0131E8CDD267}">
      <dgm:prSet/>
      <dgm:spPr/>
      <dgm:t>
        <a:bodyPr/>
        <a:lstStyle/>
        <a:p>
          <a:endParaRPr lang="en-US"/>
        </a:p>
      </dgm:t>
    </dgm:pt>
    <dgm:pt modelId="{966BD480-1D20-4B71-9E2C-9D2B254CEA7D}" type="pres">
      <dgm:prSet presAssocID="{903749A1-564E-41EE-B31E-1CBF81F1312B}" presName="linearFlow" presStyleCnt="0">
        <dgm:presLayoutVars>
          <dgm:dir/>
          <dgm:animLvl val="lvl"/>
          <dgm:resizeHandles val="exact"/>
        </dgm:presLayoutVars>
      </dgm:prSet>
      <dgm:spPr/>
    </dgm:pt>
    <dgm:pt modelId="{698D1423-B728-4537-92F8-7FEA3A7A7863}" type="pres">
      <dgm:prSet presAssocID="{0B2CA146-8D22-4745-BC8D-46872B12B39A}" presName="composite" presStyleCnt="0"/>
      <dgm:spPr/>
    </dgm:pt>
    <dgm:pt modelId="{167221C6-6F2A-497A-A196-94093C3065EA}" type="pres">
      <dgm:prSet presAssocID="{0B2CA146-8D22-4745-BC8D-46872B12B39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DC5A2-BF27-4C97-BE5F-CE34289369EB}" type="pres">
      <dgm:prSet presAssocID="{0B2CA146-8D22-4745-BC8D-46872B12B39A}" presName="parSh" presStyleLbl="node1" presStyleIdx="0" presStyleCnt="4" custScaleY="91078" custLinFactNeighborX="1970" custLinFactNeighborY="-65041"/>
      <dgm:spPr/>
    </dgm:pt>
    <dgm:pt modelId="{C9D097B3-2AC0-42A8-B5FF-3D67F946E1B2}" type="pres">
      <dgm:prSet presAssocID="{0B2CA146-8D22-4745-BC8D-46872B12B39A}" presName="desTx" presStyleLbl="fgAcc1" presStyleIdx="0" presStyleCnt="4" custScaleY="19533" custLinFactNeighborX="1082" custLinFactNeighborY="-49955">
        <dgm:presLayoutVars>
          <dgm:bulletEnabled val="1"/>
        </dgm:presLayoutVars>
      </dgm:prSet>
      <dgm:spPr/>
    </dgm:pt>
    <dgm:pt modelId="{9AC64087-34C5-4434-8944-6B24EB21974F}" type="pres">
      <dgm:prSet presAssocID="{8ADEF9D7-9AC9-4DA5-A1AA-CE37A0196FED}" presName="sibTrans" presStyleLbl="sibTrans2D1" presStyleIdx="0" presStyleCnt="3"/>
      <dgm:spPr/>
    </dgm:pt>
    <dgm:pt modelId="{2EEDED73-9F0C-48BB-9EE4-265E3980DA32}" type="pres">
      <dgm:prSet presAssocID="{8ADEF9D7-9AC9-4DA5-A1AA-CE37A0196FED}" presName="connTx" presStyleLbl="sibTrans2D1" presStyleIdx="0" presStyleCnt="3"/>
      <dgm:spPr/>
    </dgm:pt>
    <dgm:pt modelId="{FEB4EB02-570D-4566-9C86-E94D1B0BE27D}" type="pres">
      <dgm:prSet presAssocID="{8EB95008-6A74-45FF-9872-2ACCF015C37D}" presName="composite" presStyleCnt="0"/>
      <dgm:spPr/>
    </dgm:pt>
    <dgm:pt modelId="{47DC7899-AA36-4388-BBEC-C2D2A23E7DFA}" type="pres">
      <dgm:prSet presAssocID="{8EB95008-6A74-45FF-9872-2ACCF015C37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B081F4C-BD0F-42D4-B1EF-69B45E87884F}" type="pres">
      <dgm:prSet presAssocID="{8EB95008-6A74-45FF-9872-2ACCF015C37D}" presName="parSh" presStyleLbl="node1" presStyleIdx="1" presStyleCnt="4" custScaleX="109026" custLinFactNeighborX="-4752" custLinFactNeighborY="-55378"/>
      <dgm:spPr/>
    </dgm:pt>
    <dgm:pt modelId="{C0AE5103-2DEA-46AB-B796-25C429E1FB1C}" type="pres">
      <dgm:prSet presAssocID="{8EB95008-6A74-45FF-9872-2ACCF015C37D}" presName="desTx" presStyleLbl="fgAcc1" presStyleIdx="1" presStyleCnt="4" custScaleX="160158" custScaleY="29422" custLinFactNeighborX="15443" custLinFactNeighborY="-44386">
        <dgm:presLayoutVars>
          <dgm:bulletEnabled val="1"/>
        </dgm:presLayoutVars>
      </dgm:prSet>
      <dgm:spPr/>
    </dgm:pt>
    <dgm:pt modelId="{70479C44-C67A-4AE2-9700-12F614A7B803}" type="pres">
      <dgm:prSet presAssocID="{5EF9AB9C-AEA5-43B7-8837-25B9D3FA6307}" presName="sibTrans" presStyleLbl="sibTrans2D1" presStyleIdx="1" presStyleCnt="3"/>
      <dgm:spPr/>
    </dgm:pt>
    <dgm:pt modelId="{40FEC025-263C-4C3D-9FF7-8C3F57847C54}" type="pres">
      <dgm:prSet presAssocID="{5EF9AB9C-AEA5-43B7-8837-25B9D3FA6307}" presName="connTx" presStyleLbl="sibTrans2D1" presStyleIdx="1" presStyleCnt="3"/>
      <dgm:spPr/>
    </dgm:pt>
    <dgm:pt modelId="{AD5C06DB-4DF1-49C8-A329-833CBF67F1BD}" type="pres">
      <dgm:prSet presAssocID="{AD7651C8-133C-482B-9B06-29FDBCAE8DF3}" presName="composite" presStyleCnt="0"/>
      <dgm:spPr/>
    </dgm:pt>
    <dgm:pt modelId="{BB7D4499-51E2-438E-ADF1-89B0A23ECA91}" type="pres">
      <dgm:prSet presAssocID="{AD7651C8-133C-482B-9B06-29FDBCAE8DF3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3F26B5-0790-41D5-ADC2-BA2D4C6980F2}" type="pres">
      <dgm:prSet presAssocID="{AD7651C8-133C-482B-9B06-29FDBCAE8DF3}" presName="parSh" presStyleLbl="node1" presStyleIdx="2" presStyleCnt="4" custScaleX="112544" custLinFactNeighborX="1215" custLinFactNeighborY="-56986"/>
      <dgm:spPr/>
    </dgm:pt>
    <dgm:pt modelId="{DFE1A434-9A6B-4C39-A13B-03D9B3935A93}" type="pres">
      <dgm:prSet presAssocID="{AD7651C8-133C-482B-9B06-29FDBCAE8DF3}" presName="desTx" presStyleLbl="fgAcc1" presStyleIdx="2" presStyleCnt="4" custScaleX="139849" custScaleY="40592" custLinFactNeighborX="14698" custLinFactNeighborY="-36998">
        <dgm:presLayoutVars>
          <dgm:bulletEnabled val="1"/>
        </dgm:presLayoutVars>
      </dgm:prSet>
      <dgm:spPr/>
    </dgm:pt>
    <dgm:pt modelId="{4AA72B9D-8F26-45BE-A546-0DDFB9130684}" type="pres">
      <dgm:prSet presAssocID="{436990CA-0424-4BDE-8E1C-7B5F28ECBAF6}" presName="sibTrans" presStyleLbl="sibTrans2D1" presStyleIdx="2" presStyleCnt="3"/>
      <dgm:spPr/>
    </dgm:pt>
    <dgm:pt modelId="{03C23B43-257B-471E-AEBF-D152E58F4C89}" type="pres">
      <dgm:prSet presAssocID="{436990CA-0424-4BDE-8E1C-7B5F28ECBAF6}" presName="connTx" presStyleLbl="sibTrans2D1" presStyleIdx="2" presStyleCnt="3"/>
      <dgm:spPr/>
    </dgm:pt>
    <dgm:pt modelId="{6BF752C9-7C49-4D6A-A713-A70F7B612FAE}" type="pres">
      <dgm:prSet presAssocID="{C68AA3B1-C880-45C5-989E-36EE68C56F5B}" presName="composite" presStyleCnt="0"/>
      <dgm:spPr/>
    </dgm:pt>
    <dgm:pt modelId="{2FF7A77D-C430-4864-8FAE-BB835DD6C4EB}" type="pres">
      <dgm:prSet presAssocID="{C68AA3B1-C880-45C5-989E-36EE68C56F5B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F55E22-B025-48BC-A414-886901E3331D}" type="pres">
      <dgm:prSet presAssocID="{C68AA3B1-C880-45C5-989E-36EE68C56F5B}" presName="parSh" presStyleLbl="node1" presStyleIdx="3" presStyleCnt="4" custLinFactNeighborX="574" custLinFactNeighborY="-57921"/>
      <dgm:spPr/>
    </dgm:pt>
    <dgm:pt modelId="{0612739A-FB9F-4AA6-9A63-5AED9A7799D6}" type="pres">
      <dgm:prSet presAssocID="{C68AA3B1-C880-45C5-989E-36EE68C56F5B}" presName="desTx" presStyleLbl="fgAcc1" presStyleIdx="3" presStyleCnt="4" custScaleY="23863" custLinFactNeighborX="-6514" custLinFactNeighborY="-48614">
        <dgm:presLayoutVars>
          <dgm:bulletEnabled val="1"/>
        </dgm:presLayoutVars>
      </dgm:prSet>
      <dgm:spPr/>
    </dgm:pt>
  </dgm:ptLst>
  <dgm:cxnLst>
    <dgm:cxn modelId="{87240600-39F7-4822-8857-FD005219A307}" type="presOf" srcId="{436990CA-0424-4BDE-8E1C-7B5F28ECBAF6}" destId="{4AA72B9D-8F26-45BE-A546-0DDFB9130684}" srcOrd="0" destOrd="0" presId="urn:microsoft.com/office/officeart/2005/8/layout/process3"/>
    <dgm:cxn modelId="{94792F10-7D58-4BE9-B366-23D5D7F1D670}" type="presOf" srcId="{855195A9-EEDC-44E6-AE3C-6236D8A6064C}" destId="{DFE1A434-9A6B-4C39-A13B-03D9B3935A93}" srcOrd="0" destOrd="0" presId="urn:microsoft.com/office/officeart/2005/8/layout/process3"/>
    <dgm:cxn modelId="{E8547E12-A210-4B70-AA86-9215EADDB80E}" srcId="{AD7651C8-133C-482B-9B06-29FDBCAE8DF3}" destId="{E41828CF-30E2-4CF9-9818-E750AE86A891}" srcOrd="2" destOrd="0" parTransId="{36A0393F-28FA-4B14-839C-717741483E01}" sibTransId="{F6D609F0-0E94-48AF-9BD4-065D1723D7F7}"/>
    <dgm:cxn modelId="{2D54F814-BFE7-4995-A487-8A92B3F3F50B}" type="presOf" srcId="{AD7651C8-133C-482B-9B06-29FDBCAE8DF3}" destId="{3D3F26B5-0790-41D5-ADC2-BA2D4C6980F2}" srcOrd="1" destOrd="0" presId="urn:microsoft.com/office/officeart/2005/8/layout/process3"/>
    <dgm:cxn modelId="{99A0B116-45DD-4923-B2B6-B423F126C839}" type="presOf" srcId="{8EB95008-6A74-45FF-9872-2ACCF015C37D}" destId="{47DC7899-AA36-4388-BBEC-C2D2A23E7DFA}" srcOrd="0" destOrd="0" presId="urn:microsoft.com/office/officeart/2005/8/layout/process3"/>
    <dgm:cxn modelId="{062B4117-695B-41D3-9CFB-BACF596BAE55}" type="presOf" srcId="{5A8D6F29-E283-4520-ADED-899966E17474}" destId="{C9D097B3-2AC0-42A8-B5FF-3D67F946E1B2}" srcOrd="0" destOrd="1" presId="urn:microsoft.com/office/officeart/2005/8/layout/process3"/>
    <dgm:cxn modelId="{987AF417-6959-4DA2-9A35-E06EC92F31D1}" type="presOf" srcId="{8EB95008-6A74-45FF-9872-2ACCF015C37D}" destId="{7B081F4C-BD0F-42D4-B1EF-69B45E87884F}" srcOrd="1" destOrd="0" presId="urn:microsoft.com/office/officeart/2005/8/layout/process3"/>
    <dgm:cxn modelId="{4B36AF1D-AB4C-429D-A830-0173A769C6CA}" srcId="{0B2CA146-8D22-4745-BC8D-46872B12B39A}" destId="{5A8D6F29-E283-4520-ADED-899966E17474}" srcOrd="1" destOrd="0" parTransId="{7543E9CE-8735-438F-A9B3-553F6FD15401}" sibTransId="{E9DB4B2B-5745-4C29-B1C8-EAF0F14F7F81}"/>
    <dgm:cxn modelId="{AE3B3F27-C3E9-4291-87A8-88D3BE350B83}" type="presOf" srcId="{5EF9AB9C-AEA5-43B7-8837-25B9D3FA6307}" destId="{40FEC025-263C-4C3D-9FF7-8C3F57847C54}" srcOrd="1" destOrd="0" presId="urn:microsoft.com/office/officeart/2005/8/layout/process3"/>
    <dgm:cxn modelId="{50E87928-42C9-4381-8319-7A97B4BCBBB4}" type="presOf" srcId="{A92A1995-6498-4488-A906-DD85370926E2}" destId="{C0AE5103-2DEA-46AB-B796-25C429E1FB1C}" srcOrd="0" destOrd="0" presId="urn:microsoft.com/office/officeart/2005/8/layout/process3"/>
    <dgm:cxn modelId="{7A6B882A-8C6B-4DDB-B122-28B512098752}" type="presOf" srcId="{8ADEF9D7-9AC9-4DA5-A1AA-CE37A0196FED}" destId="{9AC64087-34C5-4434-8944-6B24EB21974F}" srcOrd="0" destOrd="0" presId="urn:microsoft.com/office/officeart/2005/8/layout/process3"/>
    <dgm:cxn modelId="{F2F5442E-8CDD-4848-8D36-FFE34C4FBDBF}" type="presOf" srcId="{86F28D62-5C15-48B8-A479-28D9B2B4A5B0}" destId="{DFE1A434-9A6B-4C39-A13B-03D9B3935A93}" srcOrd="0" destOrd="3" presId="urn:microsoft.com/office/officeart/2005/8/layout/process3"/>
    <dgm:cxn modelId="{AD746833-2538-4F3E-BB59-2B93BDBAF262}" type="presOf" srcId="{265DC4B9-0BDD-4E9B-97C5-A3655A8D4DA8}" destId="{C9D097B3-2AC0-42A8-B5FF-3D67F946E1B2}" srcOrd="0" destOrd="2" presId="urn:microsoft.com/office/officeart/2005/8/layout/process3"/>
    <dgm:cxn modelId="{2C6A9F37-2E92-4623-9681-E0BA27A92B0E}" srcId="{8EB95008-6A74-45FF-9872-2ACCF015C37D}" destId="{0A65041A-DC2C-4D01-8AD5-8237CDA3D243}" srcOrd="1" destOrd="0" parTransId="{F9EDE929-44F9-4ABA-84CF-99DC7D6F87D7}" sibTransId="{DCACE63A-CC01-4D56-AE39-6C35B12DE95F}"/>
    <dgm:cxn modelId="{47318D60-6164-49F5-86F4-893189C62916}" srcId="{AD7651C8-133C-482B-9B06-29FDBCAE8DF3}" destId="{86F28D62-5C15-48B8-A479-28D9B2B4A5B0}" srcOrd="3" destOrd="0" parTransId="{D3B92B44-D001-477F-BAA4-64B1AF5CF506}" sibTransId="{892314FF-A4A4-4759-9114-72D3C3E6104F}"/>
    <dgm:cxn modelId="{0BA53461-0C56-4F85-9819-FFC2EA84086B}" type="presOf" srcId="{436990CA-0424-4BDE-8E1C-7B5F28ECBAF6}" destId="{03C23B43-257B-471E-AEBF-D152E58F4C89}" srcOrd="1" destOrd="0" presId="urn:microsoft.com/office/officeart/2005/8/layout/process3"/>
    <dgm:cxn modelId="{33C97061-34E0-4C10-8271-8E1D412F0225}" srcId="{8EB95008-6A74-45FF-9872-2ACCF015C37D}" destId="{A92A1995-6498-4488-A906-DD85370926E2}" srcOrd="0" destOrd="0" parTransId="{828FD9CB-C144-480B-ABE6-F4DF8E2FC4F9}" sibTransId="{43D2E74A-594A-4CD2-88AB-F262C6DE75BA}"/>
    <dgm:cxn modelId="{DE289A45-907E-469E-A3DD-05A101474298}" srcId="{0B2CA146-8D22-4745-BC8D-46872B12B39A}" destId="{83D33E4A-A857-4EB8-A75C-78C76EB9A557}" srcOrd="0" destOrd="0" parTransId="{A45A35C2-44B2-4605-A51E-8EF1391C4091}" sibTransId="{1D06834E-3153-45C9-9633-11D2C8BE0314}"/>
    <dgm:cxn modelId="{50EAFF69-843F-405F-A9FD-1F054D0B5C3B}" type="presOf" srcId="{0B2CA146-8D22-4745-BC8D-46872B12B39A}" destId="{20CDC5A2-BF27-4C97-BE5F-CE34289369EB}" srcOrd="1" destOrd="0" presId="urn:microsoft.com/office/officeart/2005/8/layout/process3"/>
    <dgm:cxn modelId="{AF5E884E-B54E-411C-B2C3-6E58444D23A6}" srcId="{C68AA3B1-C880-45C5-989E-36EE68C56F5B}" destId="{F5BA8F43-0323-4E2B-B288-4D2085F5AC94}" srcOrd="0" destOrd="0" parTransId="{F0B1DDE0-7A32-40C0-8D4A-98ED321E0A5E}" sibTransId="{9247DC93-6C01-4C1E-B1C6-0AADBD26DC6D}"/>
    <dgm:cxn modelId="{6DA6AE71-FC51-4CB7-B4E8-F1EDE1F99C51}" type="presOf" srcId="{F5BA8F43-0323-4E2B-B288-4D2085F5AC94}" destId="{0612739A-FB9F-4AA6-9A63-5AED9A7799D6}" srcOrd="0" destOrd="0" presId="urn:microsoft.com/office/officeart/2005/8/layout/process3"/>
    <dgm:cxn modelId="{FF37DA51-3DA8-4728-BF2F-3E828085BCF1}" type="presOf" srcId="{0A65041A-DC2C-4D01-8AD5-8237CDA3D243}" destId="{C0AE5103-2DEA-46AB-B796-25C429E1FB1C}" srcOrd="0" destOrd="1" presId="urn:microsoft.com/office/officeart/2005/8/layout/process3"/>
    <dgm:cxn modelId="{21333473-A167-4802-BC96-754150A0DF26}" type="presOf" srcId="{BFA68433-000D-4F79-99A9-0DEE676657E6}" destId="{C0AE5103-2DEA-46AB-B796-25C429E1FB1C}" srcOrd="0" destOrd="3" presId="urn:microsoft.com/office/officeart/2005/8/layout/process3"/>
    <dgm:cxn modelId="{365FD954-D626-4ED9-A38D-2265BB9CAAD8}" type="presOf" srcId="{83D33E4A-A857-4EB8-A75C-78C76EB9A557}" destId="{C9D097B3-2AC0-42A8-B5FF-3D67F946E1B2}" srcOrd="0" destOrd="0" presId="urn:microsoft.com/office/officeart/2005/8/layout/process3"/>
    <dgm:cxn modelId="{F5055A55-B4BA-48AC-AAD1-8403184096B2}" srcId="{AD7651C8-133C-482B-9B06-29FDBCAE8DF3}" destId="{83438A8E-A946-40AB-9EE1-D8BAE0BB503D}" srcOrd="1" destOrd="0" parTransId="{4E8EE2FE-F92B-43A4-BD4C-FCCA14818461}" sibTransId="{019DF6E3-BC13-4431-978E-D2B931FCC54D}"/>
    <dgm:cxn modelId="{FBF5D855-2516-4B90-98AF-050FDD1E695C}" type="presOf" srcId="{903749A1-564E-41EE-B31E-1CBF81F1312B}" destId="{966BD480-1D20-4B71-9E2C-9D2B254CEA7D}" srcOrd="0" destOrd="0" presId="urn:microsoft.com/office/officeart/2005/8/layout/process3"/>
    <dgm:cxn modelId="{DECD9D59-0BFE-4404-A10D-4D3B14395091}" srcId="{903749A1-564E-41EE-B31E-1CBF81F1312B}" destId="{8EB95008-6A74-45FF-9872-2ACCF015C37D}" srcOrd="1" destOrd="0" parTransId="{8AB15247-163F-4DC2-8F37-142913C26F62}" sibTransId="{5EF9AB9C-AEA5-43B7-8837-25B9D3FA6307}"/>
    <dgm:cxn modelId="{1ADFC687-13A8-466D-9E86-3646695A65D6}" type="presOf" srcId="{C68AA3B1-C880-45C5-989E-36EE68C56F5B}" destId="{28F55E22-B025-48BC-A414-886901E3331D}" srcOrd="1" destOrd="0" presId="urn:microsoft.com/office/officeart/2005/8/layout/process3"/>
    <dgm:cxn modelId="{19F64988-FE6E-4CFD-8AF1-3DFCB002914E}" srcId="{903749A1-564E-41EE-B31E-1CBF81F1312B}" destId="{AD7651C8-133C-482B-9B06-29FDBCAE8DF3}" srcOrd="2" destOrd="0" parTransId="{11EB7087-1FB1-4336-B7FE-18A6542443B3}" sibTransId="{436990CA-0424-4BDE-8E1C-7B5F28ECBAF6}"/>
    <dgm:cxn modelId="{9592A288-732A-4ED8-92DD-493053763CB8}" type="presOf" srcId="{91D3B18B-8F83-4E35-86F9-898FDA7734B4}" destId="{C0AE5103-2DEA-46AB-B796-25C429E1FB1C}" srcOrd="0" destOrd="2" presId="urn:microsoft.com/office/officeart/2005/8/layout/process3"/>
    <dgm:cxn modelId="{1E3DFF97-EA8C-4792-A43D-A7B98458680D}" srcId="{C68AA3B1-C880-45C5-989E-36EE68C56F5B}" destId="{250985C1-2A23-49BB-B576-6DCC7ED25919}" srcOrd="1" destOrd="0" parTransId="{4E9FD2C5-EDC0-42BF-88C2-89EBD92D6EB6}" sibTransId="{44A1D9AD-B5D2-496E-B26D-9584352736A9}"/>
    <dgm:cxn modelId="{5648A1A2-75FC-4FC4-B11D-E88085C42EAF}" type="presOf" srcId="{250985C1-2A23-49BB-B576-6DCC7ED25919}" destId="{0612739A-FB9F-4AA6-9A63-5AED9A7799D6}" srcOrd="0" destOrd="1" presId="urn:microsoft.com/office/officeart/2005/8/layout/process3"/>
    <dgm:cxn modelId="{7D15EFB1-45AA-46B4-93C1-3D9673F8269E}" srcId="{8EB95008-6A74-45FF-9872-2ACCF015C37D}" destId="{BFA68433-000D-4F79-99A9-0DEE676657E6}" srcOrd="3" destOrd="0" parTransId="{9BF325F6-43CC-4228-86A3-01B58BEEF8C5}" sibTransId="{9D2A82E6-026C-4CED-8D7D-BC06C2BA182D}"/>
    <dgm:cxn modelId="{24D824B3-934A-4973-8776-426CF344D5F0}" type="presOf" srcId="{E41828CF-30E2-4CF9-9818-E750AE86A891}" destId="{DFE1A434-9A6B-4C39-A13B-03D9B3935A93}" srcOrd="0" destOrd="2" presId="urn:microsoft.com/office/officeart/2005/8/layout/process3"/>
    <dgm:cxn modelId="{34BD1CB7-A613-4C74-9F46-ADEB85DC68A7}" srcId="{0B2CA146-8D22-4745-BC8D-46872B12B39A}" destId="{265DC4B9-0BDD-4E9B-97C5-A3655A8D4DA8}" srcOrd="2" destOrd="0" parTransId="{6F1535BE-B0C0-425B-8BD1-817E9A51E173}" sibTransId="{665FA41B-65E9-4960-8F39-9F56F58F6F02}"/>
    <dgm:cxn modelId="{054104BB-5031-4B5E-A910-5B6BCD5A147B}" type="presOf" srcId="{C68AA3B1-C880-45C5-989E-36EE68C56F5B}" destId="{2FF7A77D-C430-4864-8FAE-BB835DD6C4EB}" srcOrd="0" destOrd="0" presId="urn:microsoft.com/office/officeart/2005/8/layout/process3"/>
    <dgm:cxn modelId="{68A7B6BC-CFF7-4F1A-9852-7DBE1E0AE682}" type="presOf" srcId="{5EF9AB9C-AEA5-43B7-8837-25B9D3FA6307}" destId="{70479C44-C67A-4AE2-9700-12F614A7B803}" srcOrd="0" destOrd="0" presId="urn:microsoft.com/office/officeart/2005/8/layout/process3"/>
    <dgm:cxn modelId="{5F5C43BD-C72F-4025-903D-3EAF8393F490}" type="presOf" srcId="{0B2CA146-8D22-4745-BC8D-46872B12B39A}" destId="{167221C6-6F2A-497A-A196-94093C3065EA}" srcOrd="0" destOrd="0" presId="urn:microsoft.com/office/officeart/2005/8/layout/process3"/>
    <dgm:cxn modelId="{B03E2EC4-475F-4922-8CBA-6B49DDA75EDE}" type="presOf" srcId="{AD7651C8-133C-482B-9B06-29FDBCAE8DF3}" destId="{BB7D4499-51E2-438E-ADF1-89B0A23ECA91}" srcOrd="0" destOrd="0" presId="urn:microsoft.com/office/officeart/2005/8/layout/process3"/>
    <dgm:cxn modelId="{900826C5-E483-4F6B-BCF5-0131E8CDD267}" srcId="{8EB95008-6A74-45FF-9872-2ACCF015C37D}" destId="{91D3B18B-8F83-4E35-86F9-898FDA7734B4}" srcOrd="2" destOrd="0" parTransId="{3BD9176F-973E-4271-A3F7-4049B7D27C67}" sibTransId="{158E01F2-5BDF-4030-B753-DEA167EE5051}"/>
    <dgm:cxn modelId="{6B722DC7-EDF0-400B-B682-A57ABC8944AF}" srcId="{AD7651C8-133C-482B-9B06-29FDBCAE8DF3}" destId="{855195A9-EEDC-44E6-AE3C-6236D8A6064C}" srcOrd="0" destOrd="0" parTransId="{1ACF6B5B-FFAF-4BE2-BC7F-D331A85390F6}" sibTransId="{04D54338-2BC8-483D-878E-2C7501FF9605}"/>
    <dgm:cxn modelId="{899DE6DB-0326-4CB8-9B64-6A71A4C72D83}" srcId="{903749A1-564E-41EE-B31E-1CBF81F1312B}" destId="{0B2CA146-8D22-4745-BC8D-46872B12B39A}" srcOrd="0" destOrd="0" parTransId="{A6D2E635-B7C5-46D1-88EA-F534476C6C80}" sibTransId="{8ADEF9D7-9AC9-4DA5-A1AA-CE37A0196FED}"/>
    <dgm:cxn modelId="{53D9B9DF-13F8-4D42-9D2A-85A9F1008660}" type="presOf" srcId="{83438A8E-A946-40AB-9EE1-D8BAE0BB503D}" destId="{DFE1A434-9A6B-4C39-A13B-03D9B3935A93}" srcOrd="0" destOrd="1" presId="urn:microsoft.com/office/officeart/2005/8/layout/process3"/>
    <dgm:cxn modelId="{F28911E1-8D77-4808-9F49-75A7F2983471}" srcId="{903749A1-564E-41EE-B31E-1CBF81F1312B}" destId="{C68AA3B1-C880-45C5-989E-36EE68C56F5B}" srcOrd="3" destOrd="0" parTransId="{6874CF81-CAF1-4641-AF5A-763D54FBF608}" sibTransId="{5B844259-947B-416D-AC51-DDD1825D3663}"/>
    <dgm:cxn modelId="{A9DAEEED-61D7-4BA6-84B5-E4562F3D9D73}" type="presOf" srcId="{8ADEF9D7-9AC9-4DA5-A1AA-CE37A0196FED}" destId="{2EEDED73-9F0C-48BB-9EE4-265E3980DA32}" srcOrd="1" destOrd="0" presId="urn:microsoft.com/office/officeart/2005/8/layout/process3"/>
    <dgm:cxn modelId="{25A4B570-17DA-4D5C-B048-3716B4FAD74A}" type="presParOf" srcId="{966BD480-1D20-4B71-9E2C-9D2B254CEA7D}" destId="{698D1423-B728-4537-92F8-7FEA3A7A7863}" srcOrd="0" destOrd="0" presId="urn:microsoft.com/office/officeart/2005/8/layout/process3"/>
    <dgm:cxn modelId="{CB10D0F3-F86E-4341-830B-01CC592159AD}" type="presParOf" srcId="{698D1423-B728-4537-92F8-7FEA3A7A7863}" destId="{167221C6-6F2A-497A-A196-94093C3065EA}" srcOrd="0" destOrd="0" presId="urn:microsoft.com/office/officeart/2005/8/layout/process3"/>
    <dgm:cxn modelId="{89C75CF4-74A0-4AAD-8B7A-A0AD7C0E1396}" type="presParOf" srcId="{698D1423-B728-4537-92F8-7FEA3A7A7863}" destId="{20CDC5A2-BF27-4C97-BE5F-CE34289369EB}" srcOrd="1" destOrd="0" presId="urn:microsoft.com/office/officeart/2005/8/layout/process3"/>
    <dgm:cxn modelId="{6DACE267-F56A-4E73-ACBA-E0DE01CF20FB}" type="presParOf" srcId="{698D1423-B728-4537-92F8-7FEA3A7A7863}" destId="{C9D097B3-2AC0-42A8-B5FF-3D67F946E1B2}" srcOrd="2" destOrd="0" presId="urn:microsoft.com/office/officeart/2005/8/layout/process3"/>
    <dgm:cxn modelId="{88D875CD-C6E8-49C6-B0E3-00D567EB4B28}" type="presParOf" srcId="{966BD480-1D20-4B71-9E2C-9D2B254CEA7D}" destId="{9AC64087-34C5-4434-8944-6B24EB21974F}" srcOrd="1" destOrd="0" presId="urn:microsoft.com/office/officeart/2005/8/layout/process3"/>
    <dgm:cxn modelId="{31D7B76F-304D-4523-9EA2-81E8D96258A2}" type="presParOf" srcId="{9AC64087-34C5-4434-8944-6B24EB21974F}" destId="{2EEDED73-9F0C-48BB-9EE4-265E3980DA32}" srcOrd="0" destOrd="0" presId="urn:microsoft.com/office/officeart/2005/8/layout/process3"/>
    <dgm:cxn modelId="{844102D1-3147-4A6C-93A0-5387F1D0B9E1}" type="presParOf" srcId="{966BD480-1D20-4B71-9E2C-9D2B254CEA7D}" destId="{FEB4EB02-570D-4566-9C86-E94D1B0BE27D}" srcOrd="2" destOrd="0" presId="urn:microsoft.com/office/officeart/2005/8/layout/process3"/>
    <dgm:cxn modelId="{1A1C7B9E-6F37-4E70-A475-1F0A66768B22}" type="presParOf" srcId="{FEB4EB02-570D-4566-9C86-E94D1B0BE27D}" destId="{47DC7899-AA36-4388-BBEC-C2D2A23E7DFA}" srcOrd="0" destOrd="0" presId="urn:microsoft.com/office/officeart/2005/8/layout/process3"/>
    <dgm:cxn modelId="{0DDBA765-0D65-4BE6-9611-C29E7930C936}" type="presParOf" srcId="{FEB4EB02-570D-4566-9C86-E94D1B0BE27D}" destId="{7B081F4C-BD0F-42D4-B1EF-69B45E87884F}" srcOrd="1" destOrd="0" presId="urn:microsoft.com/office/officeart/2005/8/layout/process3"/>
    <dgm:cxn modelId="{F5AE6CFE-710F-411E-9AE6-0888ADC41BE4}" type="presParOf" srcId="{FEB4EB02-570D-4566-9C86-E94D1B0BE27D}" destId="{C0AE5103-2DEA-46AB-B796-25C429E1FB1C}" srcOrd="2" destOrd="0" presId="urn:microsoft.com/office/officeart/2005/8/layout/process3"/>
    <dgm:cxn modelId="{F8540AD8-442B-400E-89FB-999552FE0A75}" type="presParOf" srcId="{966BD480-1D20-4B71-9E2C-9D2B254CEA7D}" destId="{70479C44-C67A-4AE2-9700-12F614A7B803}" srcOrd="3" destOrd="0" presId="urn:microsoft.com/office/officeart/2005/8/layout/process3"/>
    <dgm:cxn modelId="{9FA4FD52-E22F-463E-A1C6-033C8371B1D3}" type="presParOf" srcId="{70479C44-C67A-4AE2-9700-12F614A7B803}" destId="{40FEC025-263C-4C3D-9FF7-8C3F57847C54}" srcOrd="0" destOrd="0" presId="urn:microsoft.com/office/officeart/2005/8/layout/process3"/>
    <dgm:cxn modelId="{822B2FBF-323D-476A-A970-BFCCCA4DCF23}" type="presParOf" srcId="{966BD480-1D20-4B71-9E2C-9D2B254CEA7D}" destId="{AD5C06DB-4DF1-49C8-A329-833CBF67F1BD}" srcOrd="4" destOrd="0" presId="urn:microsoft.com/office/officeart/2005/8/layout/process3"/>
    <dgm:cxn modelId="{96E38097-5451-4AC8-B09B-696896CB09D0}" type="presParOf" srcId="{AD5C06DB-4DF1-49C8-A329-833CBF67F1BD}" destId="{BB7D4499-51E2-438E-ADF1-89B0A23ECA91}" srcOrd="0" destOrd="0" presId="urn:microsoft.com/office/officeart/2005/8/layout/process3"/>
    <dgm:cxn modelId="{9A015DF3-ADB3-401D-91F1-46C3E293AD56}" type="presParOf" srcId="{AD5C06DB-4DF1-49C8-A329-833CBF67F1BD}" destId="{3D3F26B5-0790-41D5-ADC2-BA2D4C6980F2}" srcOrd="1" destOrd="0" presId="urn:microsoft.com/office/officeart/2005/8/layout/process3"/>
    <dgm:cxn modelId="{2E54EB7B-86F8-4CDD-9ABC-E8BF28793179}" type="presParOf" srcId="{AD5C06DB-4DF1-49C8-A329-833CBF67F1BD}" destId="{DFE1A434-9A6B-4C39-A13B-03D9B3935A93}" srcOrd="2" destOrd="0" presId="urn:microsoft.com/office/officeart/2005/8/layout/process3"/>
    <dgm:cxn modelId="{051DC2B8-2DE7-4C49-9EF6-2D380E8D017D}" type="presParOf" srcId="{966BD480-1D20-4B71-9E2C-9D2B254CEA7D}" destId="{4AA72B9D-8F26-45BE-A546-0DDFB9130684}" srcOrd="5" destOrd="0" presId="urn:microsoft.com/office/officeart/2005/8/layout/process3"/>
    <dgm:cxn modelId="{E8908B87-F4BC-4C44-B18B-AE463AD95EB0}" type="presParOf" srcId="{4AA72B9D-8F26-45BE-A546-0DDFB9130684}" destId="{03C23B43-257B-471E-AEBF-D152E58F4C89}" srcOrd="0" destOrd="0" presId="urn:microsoft.com/office/officeart/2005/8/layout/process3"/>
    <dgm:cxn modelId="{738700C8-33EE-46C6-A15A-DD7CFE542B37}" type="presParOf" srcId="{966BD480-1D20-4B71-9E2C-9D2B254CEA7D}" destId="{6BF752C9-7C49-4D6A-A713-A70F7B612FAE}" srcOrd="6" destOrd="0" presId="urn:microsoft.com/office/officeart/2005/8/layout/process3"/>
    <dgm:cxn modelId="{C3187B0A-3AA7-49F5-998F-B2F7CF71EA5C}" type="presParOf" srcId="{6BF752C9-7C49-4D6A-A713-A70F7B612FAE}" destId="{2FF7A77D-C430-4864-8FAE-BB835DD6C4EB}" srcOrd="0" destOrd="0" presId="urn:microsoft.com/office/officeart/2005/8/layout/process3"/>
    <dgm:cxn modelId="{ACF5FF7A-0F76-4564-ACAC-9D4CB6370A62}" type="presParOf" srcId="{6BF752C9-7C49-4D6A-A713-A70F7B612FAE}" destId="{28F55E22-B025-48BC-A414-886901E3331D}" srcOrd="1" destOrd="0" presId="urn:microsoft.com/office/officeart/2005/8/layout/process3"/>
    <dgm:cxn modelId="{6C4396F3-C130-40E5-B755-68E509F132AC}" type="presParOf" srcId="{6BF752C9-7C49-4D6A-A713-A70F7B612FAE}" destId="{0612739A-FB9F-4AA6-9A63-5AED9A7799D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CB465-D04D-4948-AB28-0EC771E57862}">
      <dsp:nvSpPr>
        <dsp:cNvPr id="0" name=""/>
        <dsp:cNvSpPr/>
      </dsp:nvSpPr>
      <dsp:spPr>
        <a:xfrm>
          <a:off x="1500" y="1449502"/>
          <a:ext cx="1948153" cy="1095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i="1" kern="1200" dirty="0">
              <a:latin typeface="Times New Roman"/>
              <a:ea typeface="Times New Roman"/>
              <a:cs typeface="Times New Roman"/>
              <a:sym typeface="Times New Roman"/>
            </a:rPr>
            <a:t>Student Mental Health Analysis During Online Learning</a:t>
          </a:r>
          <a:r>
            <a:rPr lang="en-US" sz="1100" kern="1200" dirty="0">
              <a:latin typeface="Times New Roman"/>
              <a:ea typeface="Times New Roman"/>
              <a:cs typeface="Times New Roman"/>
              <a:sym typeface="Times New Roman"/>
            </a:rPr>
            <a:t>.</a:t>
          </a:r>
          <a:endParaRPr lang="en-US" sz="1100" kern="1200" dirty="0"/>
        </a:p>
      </dsp:txBody>
      <dsp:txXfrm>
        <a:off x="33574" y="1481576"/>
        <a:ext cx="1884005" cy="1030938"/>
      </dsp:txXfrm>
    </dsp:sp>
    <dsp:sp modelId="{F476E18B-F719-4862-9596-0DBB5A64E06A}">
      <dsp:nvSpPr>
        <dsp:cNvPr id="0" name=""/>
        <dsp:cNvSpPr/>
      </dsp:nvSpPr>
      <dsp:spPr>
        <a:xfrm rot="18289469">
          <a:off x="1654045" y="1409134"/>
          <a:ext cx="1378332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1378332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753" y="1396847"/>
        <a:ext cx="68916" cy="68916"/>
      </dsp:txXfrm>
    </dsp:sp>
    <dsp:sp modelId="{93537AAC-E816-4C74-9BFE-9EBE9A60EC99}">
      <dsp:nvSpPr>
        <dsp:cNvPr id="0" name=""/>
        <dsp:cNvSpPr/>
      </dsp:nvSpPr>
      <dsp:spPr>
        <a:xfrm>
          <a:off x="2736770" y="37361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 dirty="0">
              <a:latin typeface="Times New Roman"/>
              <a:cs typeface="Times New Roman"/>
              <a:sym typeface="Times New Roman"/>
            </a:rPr>
            <a:t>Activities</a:t>
          </a:r>
          <a:endParaRPr lang="en-US" sz="1100" kern="1200" dirty="0"/>
        </a:p>
      </dsp:txBody>
      <dsp:txXfrm>
        <a:off x="2765587" y="402434"/>
        <a:ext cx="1910157" cy="926261"/>
      </dsp:txXfrm>
    </dsp:sp>
    <dsp:sp modelId="{E0488835-DCE8-4B99-947B-ADB2B579FCED}">
      <dsp:nvSpPr>
        <dsp:cNvPr id="0" name=""/>
        <dsp:cNvSpPr/>
      </dsp:nvSpPr>
      <dsp:spPr>
        <a:xfrm>
          <a:off x="4704562" y="843394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845887"/>
        <a:ext cx="39355" cy="39355"/>
      </dsp:txXfrm>
    </dsp:sp>
    <dsp:sp modelId="{062CA44D-0D9A-491E-B66E-339C62A3D62C}">
      <dsp:nvSpPr>
        <dsp:cNvPr id="0" name=""/>
        <dsp:cNvSpPr/>
      </dsp:nvSpPr>
      <dsp:spPr>
        <a:xfrm>
          <a:off x="5491678" y="37361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Daily screen time (hours/day)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Sleep duration (hours/day)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Physical activity time (hours/week)</a:t>
          </a:r>
          <a:endParaRPr lang="en-US" sz="1100" kern="1200" dirty="0"/>
        </a:p>
      </dsp:txBody>
      <dsp:txXfrm>
        <a:off x="5520495" y="402434"/>
        <a:ext cx="1910157" cy="926261"/>
      </dsp:txXfrm>
    </dsp:sp>
    <dsp:sp modelId="{0052378E-5627-4DAA-8084-82C1124E8B9B}">
      <dsp:nvSpPr>
        <dsp:cNvPr id="0" name=""/>
        <dsp:cNvSpPr/>
      </dsp:nvSpPr>
      <dsp:spPr>
        <a:xfrm>
          <a:off x="1949653" y="197487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3533" y="1977367"/>
        <a:ext cx="39355" cy="39355"/>
      </dsp:txXfrm>
    </dsp:sp>
    <dsp:sp modelId="{77DABF60-C5FB-4ADB-9511-D35D1CABFDFB}">
      <dsp:nvSpPr>
        <dsp:cNvPr id="0" name=""/>
        <dsp:cNvSpPr/>
      </dsp:nvSpPr>
      <dsp:spPr>
        <a:xfrm>
          <a:off x="2736770" y="150509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 dirty="0">
              <a:latin typeface="Times New Roman"/>
              <a:cs typeface="Times New Roman"/>
              <a:sym typeface="Times New Roman"/>
            </a:rPr>
            <a:t>Student information</a:t>
          </a:r>
          <a:endParaRPr lang="en-US" sz="1100" kern="1200" dirty="0"/>
        </a:p>
      </dsp:txBody>
      <dsp:txXfrm>
        <a:off x="2765587" y="1533914"/>
        <a:ext cx="1910157" cy="926261"/>
      </dsp:txXfrm>
    </dsp:sp>
    <dsp:sp modelId="{BB2D4E7D-EDF1-4070-ABCB-3DFAAD6DF424}">
      <dsp:nvSpPr>
        <dsp:cNvPr id="0" name=""/>
        <dsp:cNvSpPr/>
      </dsp:nvSpPr>
      <dsp:spPr>
        <a:xfrm>
          <a:off x="4704562" y="197487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1977367"/>
        <a:ext cx="39355" cy="39355"/>
      </dsp:txXfrm>
    </dsp:sp>
    <dsp:sp modelId="{F949093B-2FA3-450A-9FDC-B49C45E1F745}">
      <dsp:nvSpPr>
        <dsp:cNvPr id="0" name=""/>
        <dsp:cNvSpPr/>
      </dsp:nvSpPr>
      <dsp:spPr>
        <a:xfrm>
          <a:off x="5491678" y="150509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Noto Sans Symbols"/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Name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Gender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Age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Education level</a:t>
          </a:r>
          <a:endParaRPr lang="en-US" sz="1100" kern="1200" dirty="0"/>
        </a:p>
      </dsp:txBody>
      <dsp:txXfrm>
        <a:off x="5520495" y="1533914"/>
        <a:ext cx="1910157" cy="926261"/>
      </dsp:txXfrm>
    </dsp:sp>
    <dsp:sp modelId="{E2B4267D-79B4-45A7-AC0C-4CC78E62F388}">
      <dsp:nvSpPr>
        <dsp:cNvPr id="0" name=""/>
        <dsp:cNvSpPr/>
      </dsp:nvSpPr>
      <dsp:spPr>
        <a:xfrm rot="3310531">
          <a:off x="1654045" y="2540615"/>
          <a:ext cx="1378332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1378332" y="2217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753" y="2528327"/>
        <a:ext cx="68916" cy="68916"/>
      </dsp:txXfrm>
    </dsp:sp>
    <dsp:sp modelId="{8B054452-E1F9-46CF-991E-9FF642BA92F3}">
      <dsp:nvSpPr>
        <dsp:cNvPr id="0" name=""/>
        <dsp:cNvSpPr/>
      </dsp:nvSpPr>
      <dsp:spPr>
        <a:xfrm>
          <a:off x="2736770" y="263657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b="1" kern="1200" dirty="0">
              <a:latin typeface="Times New Roman"/>
              <a:cs typeface="Times New Roman"/>
              <a:sym typeface="Times New Roman"/>
            </a:rPr>
            <a:t>Status</a:t>
          </a:r>
          <a:endParaRPr lang="en-US" sz="1100" kern="1200" dirty="0"/>
        </a:p>
      </dsp:txBody>
      <dsp:txXfrm>
        <a:off x="2765587" y="2665394"/>
        <a:ext cx="1910157" cy="926261"/>
      </dsp:txXfrm>
    </dsp:sp>
    <dsp:sp modelId="{E57577DC-E166-4F20-B660-5764D0C7BAAA}">
      <dsp:nvSpPr>
        <dsp:cNvPr id="0" name=""/>
        <dsp:cNvSpPr/>
      </dsp:nvSpPr>
      <dsp:spPr>
        <a:xfrm>
          <a:off x="4704562" y="3106355"/>
          <a:ext cx="787116" cy="44340"/>
        </a:xfrm>
        <a:custGeom>
          <a:avLst/>
          <a:gdLst/>
          <a:ahLst/>
          <a:cxnLst/>
          <a:rect l="0" t="0" r="0" b="0"/>
          <a:pathLst>
            <a:path>
              <a:moveTo>
                <a:pt x="0" y="22170"/>
              </a:moveTo>
              <a:lnTo>
                <a:pt x="787116" y="2217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442" y="3108847"/>
        <a:ext cx="39355" cy="39355"/>
      </dsp:txXfrm>
    </dsp:sp>
    <dsp:sp modelId="{566D1859-A4BE-47DF-8E1D-29FF4DE13010}">
      <dsp:nvSpPr>
        <dsp:cNvPr id="0" name=""/>
        <dsp:cNvSpPr/>
      </dsp:nvSpPr>
      <dsp:spPr>
        <a:xfrm>
          <a:off x="5491678" y="2636577"/>
          <a:ext cx="1967791" cy="983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Times New Roman"/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Stress level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Anxious Before Exams</a:t>
          </a:r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  <a:sym typeface="Times New Roman"/>
            </a:rPr>
            <a:t>+ Academic performance changes</a:t>
          </a:r>
          <a:endParaRPr lang="en-US" sz="1100" kern="1200" dirty="0"/>
        </a:p>
      </dsp:txBody>
      <dsp:txXfrm>
        <a:off x="5520495" y="2665394"/>
        <a:ext cx="1910157" cy="926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C5A2-BF27-4C97-BE5F-CE34289369EB}">
      <dsp:nvSpPr>
        <dsp:cNvPr id="0" name=""/>
        <dsp:cNvSpPr/>
      </dsp:nvSpPr>
      <dsp:spPr>
        <a:xfrm>
          <a:off x="28789" y="17799"/>
          <a:ext cx="1320348" cy="657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Input Raw Data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8789" y="17799"/>
        <a:ext cx="1320348" cy="438102"/>
      </dsp:txXfrm>
    </dsp:sp>
    <dsp:sp modelId="{C9D097B3-2AC0-42A8-B5FF-3D67F946E1B2}">
      <dsp:nvSpPr>
        <dsp:cNvPr id="0" name=""/>
        <dsp:cNvSpPr/>
      </dsp:nvSpPr>
      <dsp:spPr>
        <a:xfrm>
          <a:off x="287497" y="534629"/>
          <a:ext cx="1320348" cy="720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kern="1200" cap="none">
              <a:latin typeface="Times New Roman"/>
              <a:ea typeface="Times New Roman"/>
              <a:cs typeface="Times New Roman"/>
              <a:sym typeface="Times New Roman"/>
            </a:rPr>
            <a:t>File .csv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1.010 records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10 columns</a:t>
          </a:r>
        </a:p>
      </dsp:txBody>
      <dsp:txXfrm>
        <a:off x="308587" y="555719"/>
        <a:ext cx="1278168" cy="677884"/>
      </dsp:txXfrm>
    </dsp:sp>
    <dsp:sp modelId="{9AC64087-34C5-4434-8944-6B24EB21974F}">
      <dsp:nvSpPr>
        <dsp:cNvPr id="0" name=""/>
        <dsp:cNvSpPr/>
      </dsp:nvSpPr>
      <dsp:spPr>
        <a:xfrm rot="5826">
          <a:off x="1543890" y="74284"/>
          <a:ext cx="412877" cy="3287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43890" y="139946"/>
        <a:ext cx="314259" cy="197236"/>
      </dsp:txXfrm>
    </dsp:sp>
    <dsp:sp modelId="{7B081F4C-BD0F-42D4-B1EF-69B45E87884F}">
      <dsp:nvSpPr>
        <dsp:cNvPr id="0" name=""/>
        <dsp:cNvSpPr/>
      </dsp:nvSpPr>
      <dsp:spPr>
        <a:xfrm>
          <a:off x="2128151" y="0"/>
          <a:ext cx="1439523" cy="721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>
              <a:solidFill>
                <a:schemeClr val="tx1"/>
              </a:solidFill>
              <a:latin typeface="Times New Roman"/>
              <a:cs typeface="Times New Roman"/>
              <a:sym typeface="Times New Roman"/>
            </a:rPr>
            <a:t>Data exploration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28151" y="0"/>
        <a:ext cx="1439523" cy="481018"/>
      </dsp:txXfrm>
    </dsp:sp>
    <dsp:sp modelId="{C0AE5103-2DEA-46AB-B796-25C429E1FB1C}">
      <dsp:nvSpPr>
        <dsp:cNvPr id="0" name=""/>
        <dsp:cNvSpPr/>
      </dsp:nvSpPr>
      <dsp:spPr>
        <a:xfrm>
          <a:off x="2327668" y="504066"/>
          <a:ext cx="2114643" cy="1084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Missing values.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Duplicate data.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 Detecting outliers.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I</a:t>
          </a:r>
          <a:r>
            <a:rPr lang="en-US" sz="1100" b="0" i="0" u="none" strike="noStrike" kern="1200" cap="none" dirty="0">
              <a:latin typeface="Times New Roman"/>
              <a:cs typeface="Times New Roman"/>
              <a:sym typeface="Times New Roman"/>
            </a:rPr>
            <a:t>nconsistencies in the data.</a:t>
          </a:r>
          <a:endParaRPr lang="en-US" sz="1100" kern="1200" dirty="0"/>
        </a:p>
      </dsp:txBody>
      <dsp:txXfrm>
        <a:off x="2359435" y="535833"/>
        <a:ext cx="2051109" cy="1021078"/>
      </dsp:txXfrm>
    </dsp:sp>
    <dsp:sp modelId="{70479C44-C67A-4AE2-9700-12F614A7B803}">
      <dsp:nvSpPr>
        <dsp:cNvPr id="0" name=""/>
        <dsp:cNvSpPr/>
      </dsp:nvSpPr>
      <dsp:spPr>
        <a:xfrm>
          <a:off x="3871920" y="76145"/>
          <a:ext cx="645002" cy="3287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871920" y="141891"/>
        <a:ext cx="546384" cy="197236"/>
      </dsp:txXfrm>
    </dsp:sp>
    <dsp:sp modelId="{3D3F26B5-0790-41D5-ADC2-BA2D4C6980F2}">
      <dsp:nvSpPr>
        <dsp:cNvPr id="0" name=""/>
        <dsp:cNvSpPr/>
      </dsp:nvSpPr>
      <dsp:spPr>
        <a:xfrm>
          <a:off x="4784660" y="0"/>
          <a:ext cx="1485972" cy="721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Data cleaning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784660" y="0"/>
        <a:ext cx="1485972" cy="481018"/>
      </dsp:txXfrm>
    </dsp:sp>
    <dsp:sp modelId="{DFE1A434-9A6B-4C39-A13B-03D9B3935A93}">
      <dsp:nvSpPr>
        <dsp:cNvPr id="0" name=""/>
        <dsp:cNvSpPr/>
      </dsp:nvSpPr>
      <dsp:spPr>
        <a:xfrm>
          <a:off x="5052854" y="467589"/>
          <a:ext cx="1846493" cy="14963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Filling miss values.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Removing duplicate values.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Removing noisy outliers.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Standardize data.</a:t>
          </a:r>
          <a:endParaRPr lang="en-US" sz="1100" kern="1200" dirty="0"/>
        </a:p>
      </dsp:txBody>
      <dsp:txXfrm>
        <a:off x="5096682" y="511417"/>
        <a:ext cx="1758837" cy="1408727"/>
      </dsp:txXfrm>
    </dsp:sp>
    <dsp:sp modelId="{4AA72B9D-8F26-45BE-A546-0DDFB9130684}">
      <dsp:nvSpPr>
        <dsp:cNvPr id="0" name=""/>
        <dsp:cNvSpPr/>
      </dsp:nvSpPr>
      <dsp:spPr>
        <a:xfrm>
          <a:off x="6513742" y="76145"/>
          <a:ext cx="515391" cy="3287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513742" y="141891"/>
        <a:ext cx="416773" cy="197236"/>
      </dsp:txXfrm>
    </dsp:sp>
    <dsp:sp modelId="{28F55E22-B025-48BC-A414-886901E3331D}">
      <dsp:nvSpPr>
        <dsp:cNvPr id="0" name=""/>
        <dsp:cNvSpPr/>
      </dsp:nvSpPr>
      <dsp:spPr>
        <a:xfrm>
          <a:off x="7243070" y="0"/>
          <a:ext cx="1320348" cy="721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500"/>
            <a:buFont typeface="Times New Roman"/>
            <a:buNone/>
          </a:pPr>
          <a:r>
            <a:rPr lang="en-US" sz="1400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Data export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243070" y="0"/>
        <a:ext cx="1320348" cy="481018"/>
      </dsp:txXfrm>
    </dsp:sp>
    <dsp:sp modelId="{0612739A-FB9F-4AA6-9A63-5AED9A7799D6}">
      <dsp:nvSpPr>
        <dsp:cNvPr id="0" name=""/>
        <dsp:cNvSpPr/>
      </dsp:nvSpPr>
      <dsp:spPr>
        <a:xfrm>
          <a:off x="7419916" y="501900"/>
          <a:ext cx="1320348" cy="879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Export cleaned data.csv.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100" b="0" i="0" u="none" strike="noStrike" kern="1200" cap="none" dirty="0">
              <a:latin typeface="Times New Roman"/>
              <a:ea typeface="Times New Roman"/>
              <a:cs typeface="Times New Roman"/>
              <a:sym typeface="Times New Roman"/>
            </a:rPr>
            <a:t>1.005 records. </a:t>
          </a:r>
          <a:endParaRPr lang="en-US" sz="1100" kern="1200" dirty="0"/>
        </a:p>
      </dsp:txBody>
      <dsp:txXfrm>
        <a:off x="7445681" y="527665"/>
        <a:ext cx="1268818" cy="828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400" y="685800"/>
            <a:ext cx="3429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/>
              <a:t>Stimulation Load (Tải kích thích)</a:t>
            </a:r>
            <a:r>
              <a:rPr lang="en-US"/>
              <a:t>hoạt động, xử lý thông tin, học, social media, dopamine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/>
              <a:t>Recovery Load (Tải phục hồi)</a:t>
            </a:r>
            <a:r>
              <a:rPr lang="en-US"/>
              <a:t>ngủ sâu, REM, reset synapse, giảm cortisol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Chỉ cần </a:t>
            </a:r>
            <a:r>
              <a:rPr lang="en-US" b="1"/>
              <a:t>Screen/Sleep Ratio vượt 1.2–1.4</a:t>
            </a:r>
            <a:r>
              <a:rPr lang="en-US"/>
              <a:t>, stress tăng </a:t>
            </a:r>
            <a:r>
              <a:rPr lang="en-US" b="1"/>
              <a:t>không do nội dung học</a:t>
            </a:r>
            <a:r>
              <a:rPr lang="en-US"/>
              <a:t>, mà do </a:t>
            </a:r>
            <a:r>
              <a:rPr lang="en-US" b="1"/>
              <a:t>mất cân bằng sinh học</a:t>
            </a:r>
            <a:r>
              <a:rPr lang="en-US"/>
              <a:t>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Đây là vùng mà nhiều sinh viên không nhận ra: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“Em ngủ đủ mà sao ngày sau vẫn mệt?”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“Em học không vô, dễ cáu, nhưng không thấy mình stress lắm.”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➡ Chính vì </a:t>
            </a:r>
            <a:r>
              <a:rPr lang="en-US" b="1"/>
              <a:t>Sleep đã mất tác dụng bảo vệ</a:t>
            </a:r>
            <a:r>
              <a:rPr lang="en-US"/>
              <a:t>, do Screen Time phá cấu trúc giấc ngủ (sleep architecture).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“Mệt nhưng không ngủ, mệt nhưng vẫn dùng screen, stress mà không hiểu vì sao, mất khả năng đưa ra quyết định tốt, dễ cáu, dễ buồn, dễ nản”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44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77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de291f229_0_11:notes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ade291f2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;p22"/>
          <p:cNvGrpSpPr/>
          <p:nvPr/>
        </p:nvGrpSpPr>
        <p:grpSpPr>
          <a:xfrm>
            <a:off x="4217212" y="4855424"/>
            <a:ext cx="5025991" cy="330350"/>
            <a:chOff x="461583" y="15877629"/>
            <a:chExt cx="7143250" cy="925350"/>
          </a:xfrm>
        </p:grpSpPr>
        <p:sp>
          <p:nvSpPr>
            <p:cNvPr id="9" name="Google Shape;9;p22"/>
            <p:cNvSpPr/>
            <p:nvPr/>
          </p:nvSpPr>
          <p:spPr>
            <a:xfrm flipH="1">
              <a:off x="461583" y="15877629"/>
              <a:ext cx="7143250" cy="925350"/>
            </a:xfrm>
            <a:custGeom>
              <a:avLst/>
              <a:gdLst/>
              <a:ahLst/>
              <a:cxnLst/>
              <a:rect l="l" t="t" r="r" b="b"/>
              <a:pathLst>
                <a:path w="285730" h="37014" extrusionOk="0">
                  <a:moveTo>
                    <a:pt x="100631" y="0"/>
                  </a:moveTo>
                  <a:cubicBezTo>
                    <a:pt x="48796" y="0"/>
                    <a:pt x="0" y="37014"/>
                    <a:pt x="0" y="37014"/>
                  </a:cubicBezTo>
                  <a:lnTo>
                    <a:pt x="285730" y="37014"/>
                  </a:lnTo>
                  <a:cubicBezTo>
                    <a:pt x="268895" y="20179"/>
                    <a:pt x="252575" y="16438"/>
                    <a:pt x="235206" y="16438"/>
                  </a:cubicBezTo>
                  <a:cubicBezTo>
                    <a:pt x="228198" y="16438"/>
                    <a:pt x="221019" y="17047"/>
                    <a:pt x="213567" y="17651"/>
                  </a:cubicBezTo>
                  <a:cubicBezTo>
                    <a:pt x="206030" y="18272"/>
                    <a:pt x="198222" y="18900"/>
                    <a:pt x="190037" y="18900"/>
                  </a:cubicBezTo>
                  <a:cubicBezTo>
                    <a:pt x="174705" y="18900"/>
                    <a:pt x="158048" y="16694"/>
                    <a:pt x="139362" y="8097"/>
                  </a:cubicBezTo>
                  <a:cubicBezTo>
                    <a:pt x="126738" y="2313"/>
                    <a:pt x="113589" y="0"/>
                    <a:pt x="100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22"/>
            <p:cNvSpPr/>
            <p:nvPr/>
          </p:nvSpPr>
          <p:spPr>
            <a:xfrm flipH="1">
              <a:off x="2757733" y="16048179"/>
              <a:ext cx="4721250" cy="754800"/>
            </a:xfrm>
            <a:custGeom>
              <a:avLst/>
              <a:gdLst/>
              <a:ahLst/>
              <a:cxnLst/>
              <a:rect l="l" t="t" r="r" b="b"/>
              <a:pathLst>
                <a:path w="188850" h="30192" extrusionOk="0">
                  <a:moveTo>
                    <a:pt x="84519" y="1"/>
                  </a:moveTo>
                  <a:cubicBezTo>
                    <a:pt x="64137" y="1"/>
                    <a:pt x="44265" y="4908"/>
                    <a:pt x="28341" y="10447"/>
                  </a:cubicBezTo>
                  <a:cubicBezTo>
                    <a:pt x="15603" y="16561"/>
                    <a:pt x="5605" y="22870"/>
                    <a:pt x="0" y="26691"/>
                  </a:cubicBezTo>
                  <a:cubicBezTo>
                    <a:pt x="6176" y="27389"/>
                    <a:pt x="16688" y="28602"/>
                    <a:pt x="30701" y="30192"/>
                  </a:cubicBezTo>
                  <a:lnTo>
                    <a:pt x="188849" y="30192"/>
                  </a:lnTo>
                  <a:cubicBezTo>
                    <a:pt x="172416" y="28729"/>
                    <a:pt x="154776" y="24908"/>
                    <a:pt x="135540" y="13249"/>
                  </a:cubicBezTo>
                  <a:cubicBezTo>
                    <a:pt x="119551" y="3507"/>
                    <a:pt x="101844" y="1"/>
                    <a:pt x="8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1;p22"/>
          <p:cNvGrpSpPr/>
          <p:nvPr/>
        </p:nvGrpSpPr>
        <p:grpSpPr>
          <a:xfrm rot="3991204">
            <a:off x="8250558" y="32891"/>
            <a:ext cx="1110842" cy="711912"/>
            <a:chOff x="701893" y="4143388"/>
            <a:chExt cx="1437449" cy="921226"/>
          </a:xfrm>
        </p:grpSpPr>
        <p:sp>
          <p:nvSpPr>
            <p:cNvPr id="12" name="Google Shape;12;p22"/>
            <p:cNvSpPr/>
            <p:nvPr/>
          </p:nvSpPr>
          <p:spPr>
            <a:xfrm rot="988994">
              <a:off x="873639" y="4334294"/>
              <a:ext cx="1085839" cy="50732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2"/>
            <p:cNvSpPr/>
            <p:nvPr/>
          </p:nvSpPr>
          <p:spPr>
            <a:xfrm rot="988994">
              <a:off x="754941" y="4320617"/>
              <a:ext cx="1331352" cy="566768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2"/>
            <p:cNvSpPr/>
            <p:nvPr/>
          </p:nvSpPr>
          <p:spPr>
            <a:xfrm rot="988994">
              <a:off x="1015339" y="4545975"/>
              <a:ext cx="475721" cy="94307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2"/>
            <p:cNvSpPr/>
            <p:nvPr/>
          </p:nvSpPr>
          <p:spPr>
            <a:xfrm rot="988994">
              <a:off x="1148261" y="4189387"/>
              <a:ext cx="173008" cy="245675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2"/>
            <p:cNvSpPr/>
            <p:nvPr/>
          </p:nvSpPr>
          <p:spPr>
            <a:xfrm rot="988994">
              <a:off x="1263496" y="4821570"/>
              <a:ext cx="628684" cy="54124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2"/>
            <p:cNvSpPr/>
            <p:nvPr/>
          </p:nvSpPr>
          <p:spPr>
            <a:xfrm rot="988994">
              <a:off x="1085317" y="4440060"/>
              <a:ext cx="855655" cy="432486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 rot="988994">
              <a:off x="1605775" y="4783163"/>
              <a:ext cx="291985" cy="142097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 rot="988994">
              <a:off x="1134821" y="4576148"/>
              <a:ext cx="60182" cy="15467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2"/>
            <p:cNvSpPr/>
            <p:nvPr/>
          </p:nvSpPr>
          <p:spPr>
            <a:xfrm rot="988994">
              <a:off x="1698887" y="4649281"/>
              <a:ext cx="57107" cy="171505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2"/>
          <p:cNvGrpSpPr/>
          <p:nvPr/>
        </p:nvGrpSpPr>
        <p:grpSpPr>
          <a:xfrm rot="-4276039">
            <a:off x="7967644" y="-127341"/>
            <a:ext cx="1110917" cy="711960"/>
            <a:chOff x="701893" y="4143388"/>
            <a:chExt cx="1437449" cy="921226"/>
          </a:xfrm>
        </p:grpSpPr>
        <p:sp>
          <p:nvSpPr>
            <p:cNvPr id="22" name="Google Shape;22;p22"/>
            <p:cNvSpPr/>
            <p:nvPr/>
          </p:nvSpPr>
          <p:spPr>
            <a:xfrm rot="988994">
              <a:off x="873639" y="4334294"/>
              <a:ext cx="1085839" cy="50732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 rot="988994">
              <a:off x="754941" y="4320617"/>
              <a:ext cx="1331352" cy="566768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 rot="988994">
              <a:off x="1015339" y="4545975"/>
              <a:ext cx="475721" cy="94307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rot="988994">
              <a:off x="1148261" y="4189387"/>
              <a:ext cx="173008" cy="245675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2"/>
            <p:cNvSpPr/>
            <p:nvPr/>
          </p:nvSpPr>
          <p:spPr>
            <a:xfrm rot="988994">
              <a:off x="1263496" y="4821570"/>
              <a:ext cx="628684" cy="54124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2"/>
            <p:cNvSpPr/>
            <p:nvPr/>
          </p:nvSpPr>
          <p:spPr>
            <a:xfrm rot="988994">
              <a:off x="1085317" y="4440060"/>
              <a:ext cx="855655" cy="432486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 rot="988994">
              <a:off x="1605775" y="4783163"/>
              <a:ext cx="291985" cy="142097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2"/>
            <p:cNvSpPr/>
            <p:nvPr/>
          </p:nvSpPr>
          <p:spPr>
            <a:xfrm rot="988994">
              <a:off x="1134821" y="4576148"/>
              <a:ext cx="60182" cy="15467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 rot="988994">
              <a:off x="1698887" y="4649281"/>
              <a:ext cx="57107" cy="171505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2"/>
          <p:cNvGrpSpPr/>
          <p:nvPr/>
        </p:nvGrpSpPr>
        <p:grpSpPr>
          <a:xfrm rot="-7234293">
            <a:off x="383487" y="3996611"/>
            <a:ext cx="1285380" cy="1679017"/>
            <a:chOff x="-324976" y="3082942"/>
            <a:chExt cx="1628705" cy="2127483"/>
          </a:xfrm>
        </p:grpSpPr>
        <p:sp>
          <p:nvSpPr>
            <p:cNvPr id="32" name="Google Shape;32;p22"/>
            <p:cNvSpPr/>
            <p:nvPr/>
          </p:nvSpPr>
          <p:spPr>
            <a:xfrm rot="3794701">
              <a:off x="-297425" y="3752390"/>
              <a:ext cx="1599837" cy="74747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2"/>
            <p:cNvSpPr/>
            <p:nvPr/>
          </p:nvSpPr>
          <p:spPr>
            <a:xfrm rot="3794701">
              <a:off x="-491407" y="3729156"/>
              <a:ext cx="1961567" cy="835056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2"/>
            <p:cNvSpPr/>
            <p:nvPr/>
          </p:nvSpPr>
          <p:spPr>
            <a:xfrm rot="3794701">
              <a:off x="-18393" y="3886504"/>
              <a:ext cx="700910" cy="138949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2"/>
            <p:cNvSpPr/>
            <p:nvPr/>
          </p:nvSpPr>
          <p:spPr>
            <a:xfrm rot="3794701">
              <a:off x="487499" y="3471714"/>
              <a:ext cx="254904" cy="361969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2"/>
            <p:cNvSpPr/>
            <p:nvPr/>
          </p:nvSpPr>
          <p:spPr>
            <a:xfrm rot="3794701">
              <a:off x="-77682" y="4522418"/>
              <a:ext cx="926280" cy="79745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2"/>
            <p:cNvSpPr/>
            <p:nvPr/>
          </p:nvSpPr>
          <p:spPr>
            <a:xfrm rot="3794701">
              <a:off x="-103743" y="3980162"/>
              <a:ext cx="1260691" cy="637210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2"/>
            <p:cNvSpPr/>
            <p:nvPr/>
          </p:nvSpPr>
          <p:spPr>
            <a:xfrm rot="3794701">
              <a:off x="339889" y="4649923"/>
              <a:ext cx="430200" cy="209360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 rot="3794701">
              <a:off x="208538" y="3840478"/>
              <a:ext cx="88670" cy="22789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rgbClr val="B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 rot="3794701">
              <a:off x="616277" y="4481866"/>
              <a:ext cx="84139" cy="252690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2"/>
          <p:cNvGrpSpPr/>
          <p:nvPr/>
        </p:nvGrpSpPr>
        <p:grpSpPr>
          <a:xfrm>
            <a:off x="-257388" y="3694457"/>
            <a:ext cx="1361760" cy="1778789"/>
            <a:chOff x="-324976" y="3082942"/>
            <a:chExt cx="1628705" cy="2127483"/>
          </a:xfrm>
        </p:grpSpPr>
        <p:sp>
          <p:nvSpPr>
            <p:cNvPr id="42" name="Google Shape;42;p22"/>
            <p:cNvSpPr/>
            <p:nvPr/>
          </p:nvSpPr>
          <p:spPr>
            <a:xfrm rot="3794701">
              <a:off x="-297425" y="3752390"/>
              <a:ext cx="1599837" cy="747476"/>
            </a:xfrm>
            <a:custGeom>
              <a:avLst/>
              <a:gdLst/>
              <a:ahLst/>
              <a:cxnLst/>
              <a:rect l="l" t="t" r="r" b="b"/>
              <a:pathLst>
                <a:path w="46965" h="21943" extrusionOk="0">
                  <a:moveTo>
                    <a:pt x="9987" y="1"/>
                  </a:moveTo>
                  <a:cubicBezTo>
                    <a:pt x="4128" y="1"/>
                    <a:pt x="0" y="998"/>
                    <a:pt x="0" y="998"/>
                  </a:cubicBezTo>
                  <a:cubicBezTo>
                    <a:pt x="0" y="998"/>
                    <a:pt x="7215" y="13289"/>
                    <a:pt x="20174" y="18767"/>
                  </a:cubicBezTo>
                  <a:cubicBezTo>
                    <a:pt x="26081" y="21263"/>
                    <a:pt x="32168" y="21943"/>
                    <a:pt x="37044" y="21943"/>
                  </a:cubicBezTo>
                  <a:cubicBezTo>
                    <a:pt x="42868" y="21943"/>
                    <a:pt x="46964" y="20974"/>
                    <a:pt x="46964" y="20974"/>
                  </a:cubicBezTo>
                  <a:cubicBezTo>
                    <a:pt x="46964" y="20974"/>
                    <a:pt x="39750" y="8682"/>
                    <a:pt x="26790" y="3205"/>
                  </a:cubicBezTo>
                  <a:cubicBezTo>
                    <a:pt x="20911" y="688"/>
                    <a:pt x="14852" y="1"/>
                    <a:pt x="9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2"/>
            <p:cNvSpPr/>
            <p:nvPr/>
          </p:nvSpPr>
          <p:spPr>
            <a:xfrm rot="3794701">
              <a:off x="-491407" y="3729156"/>
              <a:ext cx="1961567" cy="835056"/>
            </a:xfrm>
            <a:custGeom>
              <a:avLst/>
              <a:gdLst/>
              <a:ahLst/>
              <a:cxnLst/>
              <a:rect l="l" t="t" r="r" b="b"/>
              <a:pathLst>
                <a:path w="57584" h="24514" extrusionOk="0">
                  <a:moveTo>
                    <a:pt x="134" y="0"/>
                  </a:moveTo>
                  <a:lnTo>
                    <a:pt x="1" y="465"/>
                  </a:lnTo>
                  <a:lnTo>
                    <a:pt x="65" y="465"/>
                  </a:lnTo>
                  <a:cubicBezTo>
                    <a:pt x="1534" y="935"/>
                    <a:pt x="25653" y="7947"/>
                    <a:pt x="57317" y="24514"/>
                  </a:cubicBezTo>
                  <a:lnTo>
                    <a:pt x="57584" y="24049"/>
                  </a:lnTo>
                  <a:cubicBezTo>
                    <a:pt x="24787" y="6948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 rot="3794701">
              <a:off x="-18393" y="3886504"/>
              <a:ext cx="700910" cy="138949"/>
            </a:xfrm>
            <a:custGeom>
              <a:avLst/>
              <a:gdLst/>
              <a:ahLst/>
              <a:cxnLst/>
              <a:rect l="l" t="t" r="r" b="b"/>
              <a:pathLst>
                <a:path w="20576" h="4079" extrusionOk="0">
                  <a:moveTo>
                    <a:pt x="20506" y="0"/>
                  </a:moveTo>
                  <a:lnTo>
                    <a:pt x="0" y="3544"/>
                  </a:lnTo>
                  <a:lnTo>
                    <a:pt x="65" y="4078"/>
                  </a:lnTo>
                  <a:lnTo>
                    <a:pt x="20575" y="535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2"/>
            <p:cNvSpPr/>
            <p:nvPr/>
          </p:nvSpPr>
          <p:spPr>
            <a:xfrm rot="3794701">
              <a:off x="487499" y="3471714"/>
              <a:ext cx="254904" cy="361969"/>
            </a:xfrm>
            <a:custGeom>
              <a:avLst/>
              <a:gdLst/>
              <a:ahLst/>
              <a:cxnLst/>
              <a:rect l="l" t="t" r="r" b="b"/>
              <a:pathLst>
                <a:path w="7483" h="10626" extrusionOk="0">
                  <a:moveTo>
                    <a:pt x="402" y="1"/>
                  </a:moveTo>
                  <a:lnTo>
                    <a:pt x="1" y="268"/>
                  </a:lnTo>
                  <a:lnTo>
                    <a:pt x="7082" y="10625"/>
                  </a:lnTo>
                  <a:lnTo>
                    <a:pt x="7483" y="10358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2"/>
            <p:cNvSpPr/>
            <p:nvPr/>
          </p:nvSpPr>
          <p:spPr>
            <a:xfrm rot="3794701">
              <a:off x="-77682" y="4522418"/>
              <a:ext cx="926280" cy="79745"/>
            </a:xfrm>
            <a:custGeom>
              <a:avLst/>
              <a:gdLst/>
              <a:ahLst/>
              <a:cxnLst/>
              <a:rect l="l" t="t" r="r" b="b"/>
              <a:pathLst>
                <a:path w="27192" h="2341" extrusionOk="0">
                  <a:moveTo>
                    <a:pt x="27191" y="2341"/>
                  </a:moveTo>
                  <a:lnTo>
                    <a:pt x="27191" y="2341"/>
                  </a:lnTo>
                  <a:lnTo>
                    <a:pt x="27191" y="2341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337" y="134"/>
                  </a:moveTo>
                  <a:lnTo>
                    <a:pt x="337" y="134"/>
                  </a:lnTo>
                  <a:lnTo>
                    <a:pt x="337" y="134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68" y="70"/>
                  </a:moveTo>
                  <a:lnTo>
                    <a:pt x="268" y="70"/>
                  </a:lnTo>
                  <a:lnTo>
                    <a:pt x="268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203" y="70"/>
                  </a:moveTo>
                  <a:lnTo>
                    <a:pt x="203" y="70"/>
                  </a:lnTo>
                  <a:lnTo>
                    <a:pt x="203" y="70"/>
                  </a:lnTo>
                  <a:close/>
                  <a:moveTo>
                    <a:pt x="134" y="70"/>
                  </a:move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BBC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2"/>
            <p:cNvSpPr/>
            <p:nvPr/>
          </p:nvSpPr>
          <p:spPr>
            <a:xfrm rot="3794701">
              <a:off x="-103743" y="3980162"/>
              <a:ext cx="1260691" cy="637210"/>
            </a:xfrm>
            <a:custGeom>
              <a:avLst/>
              <a:gdLst/>
              <a:ahLst/>
              <a:cxnLst/>
              <a:rect l="l" t="t" r="r" b="b"/>
              <a:pathLst>
                <a:path w="37009" h="18706" extrusionOk="0">
                  <a:moveTo>
                    <a:pt x="1" y="9022"/>
                  </a:moveTo>
                  <a:cubicBezTo>
                    <a:pt x="599" y="9556"/>
                    <a:pt x="1267" y="10021"/>
                    <a:pt x="1871" y="10556"/>
                  </a:cubicBezTo>
                  <a:lnTo>
                    <a:pt x="3405" y="10288"/>
                  </a:lnTo>
                  <a:cubicBezTo>
                    <a:pt x="2336" y="9957"/>
                    <a:pt x="1203" y="9556"/>
                    <a:pt x="198" y="9086"/>
                  </a:cubicBezTo>
                  <a:cubicBezTo>
                    <a:pt x="134" y="9086"/>
                    <a:pt x="65" y="9022"/>
                    <a:pt x="1" y="9022"/>
                  </a:cubicBezTo>
                  <a:close/>
                  <a:moveTo>
                    <a:pt x="17102" y="1"/>
                  </a:moveTo>
                  <a:cubicBezTo>
                    <a:pt x="23515" y="5414"/>
                    <a:pt x="26919" y="11293"/>
                    <a:pt x="26919" y="11293"/>
                  </a:cubicBezTo>
                  <a:cubicBezTo>
                    <a:pt x="26919" y="11293"/>
                    <a:pt x="26385" y="11427"/>
                    <a:pt x="25449" y="11560"/>
                  </a:cubicBezTo>
                  <a:cubicBezTo>
                    <a:pt x="26588" y="12095"/>
                    <a:pt x="27790" y="12629"/>
                    <a:pt x="28923" y="13228"/>
                  </a:cubicBezTo>
                  <a:lnTo>
                    <a:pt x="27122" y="6280"/>
                  </a:lnTo>
                  <a:cubicBezTo>
                    <a:pt x="24316" y="3945"/>
                    <a:pt x="20976" y="1674"/>
                    <a:pt x="17102" y="1"/>
                  </a:cubicBezTo>
                  <a:close/>
                  <a:moveTo>
                    <a:pt x="27790" y="6884"/>
                  </a:moveTo>
                  <a:lnTo>
                    <a:pt x="29591" y="13495"/>
                  </a:lnTo>
                  <a:cubicBezTo>
                    <a:pt x="31862" y="14633"/>
                    <a:pt x="34267" y="15766"/>
                    <a:pt x="36672" y="16969"/>
                  </a:cubicBezTo>
                  <a:cubicBezTo>
                    <a:pt x="35539" y="15301"/>
                    <a:pt x="32530" y="11026"/>
                    <a:pt x="27790" y="6884"/>
                  </a:cubicBezTo>
                  <a:close/>
                  <a:moveTo>
                    <a:pt x="4474" y="10625"/>
                  </a:moveTo>
                  <a:lnTo>
                    <a:pt x="2470" y="10956"/>
                  </a:lnTo>
                  <a:cubicBezTo>
                    <a:pt x="4677" y="12629"/>
                    <a:pt x="7215" y="14163"/>
                    <a:pt x="9951" y="15365"/>
                  </a:cubicBezTo>
                  <a:lnTo>
                    <a:pt x="10085" y="15365"/>
                  </a:lnTo>
                  <a:lnTo>
                    <a:pt x="10085" y="15435"/>
                  </a:lnTo>
                  <a:lnTo>
                    <a:pt x="10219" y="15435"/>
                  </a:lnTo>
                  <a:cubicBezTo>
                    <a:pt x="10288" y="15435"/>
                    <a:pt x="10288" y="15499"/>
                    <a:pt x="10288" y="15499"/>
                  </a:cubicBezTo>
                  <a:lnTo>
                    <a:pt x="10352" y="15499"/>
                  </a:lnTo>
                  <a:cubicBezTo>
                    <a:pt x="16231" y="17973"/>
                    <a:pt x="22243" y="18705"/>
                    <a:pt x="27122" y="18705"/>
                  </a:cubicBezTo>
                  <a:cubicBezTo>
                    <a:pt x="32466" y="18705"/>
                    <a:pt x="36341" y="17840"/>
                    <a:pt x="37009" y="17706"/>
                  </a:cubicBezTo>
                  <a:cubicBezTo>
                    <a:pt x="32664" y="15568"/>
                    <a:pt x="28458" y="13564"/>
                    <a:pt x="24514" y="11694"/>
                  </a:cubicBezTo>
                  <a:cubicBezTo>
                    <a:pt x="22713" y="11961"/>
                    <a:pt x="20105" y="12292"/>
                    <a:pt x="16968" y="12292"/>
                  </a:cubicBezTo>
                  <a:cubicBezTo>
                    <a:pt x="13291" y="12292"/>
                    <a:pt x="8952" y="11892"/>
                    <a:pt x="4474" y="10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2"/>
            <p:cNvSpPr/>
            <p:nvPr/>
          </p:nvSpPr>
          <p:spPr>
            <a:xfrm rot="3794701">
              <a:off x="339889" y="4649923"/>
              <a:ext cx="430200" cy="209360"/>
            </a:xfrm>
            <a:custGeom>
              <a:avLst/>
              <a:gdLst/>
              <a:ahLst/>
              <a:cxnLst/>
              <a:rect l="l" t="t" r="r" b="b"/>
              <a:pathLst>
                <a:path w="12629" h="6146" extrusionOk="0">
                  <a:moveTo>
                    <a:pt x="935" y="0"/>
                  </a:moveTo>
                  <a:cubicBezTo>
                    <a:pt x="668" y="64"/>
                    <a:pt x="337" y="134"/>
                    <a:pt x="0" y="134"/>
                  </a:cubicBezTo>
                  <a:cubicBezTo>
                    <a:pt x="3944" y="2004"/>
                    <a:pt x="8150" y="4008"/>
                    <a:pt x="12495" y="6146"/>
                  </a:cubicBezTo>
                  <a:lnTo>
                    <a:pt x="12628" y="6146"/>
                  </a:lnTo>
                  <a:cubicBezTo>
                    <a:pt x="12628" y="6146"/>
                    <a:pt x="12425" y="5879"/>
                    <a:pt x="12158" y="5409"/>
                  </a:cubicBezTo>
                  <a:cubicBezTo>
                    <a:pt x="9753" y="4206"/>
                    <a:pt x="7348" y="3073"/>
                    <a:pt x="5077" y="1935"/>
                  </a:cubicBezTo>
                  <a:lnTo>
                    <a:pt x="5077" y="2004"/>
                  </a:lnTo>
                  <a:lnTo>
                    <a:pt x="4543" y="2138"/>
                  </a:lnTo>
                  <a:lnTo>
                    <a:pt x="4409" y="1668"/>
                  </a:lnTo>
                  <a:cubicBezTo>
                    <a:pt x="3276" y="1069"/>
                    <a:pt x="2074" y="535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2"/>
            <p:cNvSpPr/>
            <p:nvPr/>
          </p:nvSpPr>
          <p:spPr>
            <a:xfrm rot="3794701">
              <a:off x="208538" y="3840478"/>
              <a:ext cx="88670" cy="22789"/>
            </a:xfrm>
            <a:custGeom>
              <a:avLst/>
              <a:gdLst/>
              <a:ahLst/>
              <a:cxnLst/>
              <a:rect l="l" t="t" r="r" b="b"/>
              <a:pathLst>
                <a:path w="2603" h="669" extrusionOk="0">
                  <a:moveTo>
                    <a:pt x="1534" y="0"/>
                  </a:moveTo>
                  <a:lnTo>
                    <a:pt x="0" y="268"/>
                  </a:lnTo>
                  <a:lnTo>
                    <a:pt x="599" y="668"/>
                  </a:lnTo>
                  <a:lnTo>
                    <a:pt x="2603" y="337"/>
                  </a:lnTo>
                  <a:cubicBezTo>
                    <a:pt x="2271" y="203"/>
                    <a:pt x="1870" y="134"/>
                    <a:pt x="1534" y="0"/>
                  </a:cubicBezTo>
                  <a:close/>
                </a:path>
              </a:pathLst>
            </a:custGeom>
            <a:solidFill>
              <a:srgbClr val="B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 rot="3794701">
              <a:off x="616277" y="4481866"/>
              <a:ext cx="84139" cy="252690"/>
            </a:xfrm>
            <a:custGeom>
              <a:avLst/>
              <a:gdLst/>
              <a:ahLst/>
              <a:cxnLst/>
              <a:rect l="l" t="t" r="r" b="b"/>
              <a:pathLst>
                <a:path w="2470" h="7418" extrusionOk="0">
                  <a:moveTo>
                    <a:pt x="0" y="0"/>
                  </a:moveTo>
                  <a:lnTo>
                    <a:pt x="1801" y="6948"/>
                  </a:lnTo>
                  <a:lnTo>
                    <a:pt x="1935" y="7418"/>
                  </a:lnTo>
                  <a:lnTo>
                    <a:pt x="2469" y="7284"/>
                  </a:lnTo>
                  <a:lnTo>
                    <a:pt x="2469" y="7215"/>
                  </a:lnTo>
                  <a:lnTo>
                    <a:pt x="668" y="604"/>
                  </a:lnTo>
                  <a:cubicBezTo>
                    <a:pt x="465" y="401"/>
                    <a:pt x="198" y="2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2"/>
          <p:cNvGrpSpPr/>
          <p:nvPr/>
        </p:nvGrpSpPr>
        <p:grpSpPr>
          <a:xfrm>
            <a:off x="49" y="41"/>
            <a:ext cx="2244273" cy="1150084"/>
            <a:chOff x="2010450" y="919675"/>
            <a:chExt cx="4554125" cy="2429925"/>
          </a:xfrm>
        </p:grpSpPr>
        <p:sp>
          <p:nvSpPr>
            <p:cNvPr id="52" name="Google Shape;52;p22"/>
            <p:cNvSpPr/>
            <p:nvPr/>
          </p:nvSpPr>
          <p:spPr>
            <a:xfrm>
              <a:off x="2010450" y="919675"/>
              <a:ext cx="4554125" cy="242992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2"/>
            <p:cNvSpPr/>
            <p:nvPr/>
          </p:nvSpPr>
          <p:spPr>
            <a:xfrm>
              <a:off x="2010450" y="919675"/>
              <a:ext cx="2705350" cy="1444325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FFA533">
                <a:alpha val="6078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2"/>
            <p:cNvSpPr/>
            <p:nvPr/>
          </p:nvSpPr>
          <p:spPr>
            <a:xfrm>
              <a:off x="2010450" y="919675"/>
              <a:ext cx="2093900" cy="1117825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78575" y="856000"/>
            <a:ext cx="52122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54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720000" y="442975"/>
            <a:ext cx="7704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8" name="Google Shape;58;p23"/>
          <p:cNvGrpSpPr/>
          <p:nvPr/>
        </p:nvGrpSpPr>
        <p:grpSpPr>
          <a:xfrm rot="10800000">
            <a:off x="7751738" y="4440522"/>
            <a:ext cx="1392264" cy="702977"/>
            <a:chOff x="2010448" y="919684"/>
            <a:chExt cx="4307747" cy="2429925"/>
          </a:xfrm>
        </p:grpSpPr>
        <p:sp>
          <p:nvSpPr>
            <p:cNvPr id="59" name="Google Shape;59;p23"/>
            <p:cNvSpPr/>
            <p:nvPr/>
          </p:nvSpPr>
          <p:spPr>
            <a:xfrm>
              <a:off x="2010448" y="919684"/>
              <a:ext cx="4307747" cy="242992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3"/>
            <p:cNvSpPr/>
            <p:nvPr/>
          </p:nvSpPr>
          <p:spPr>
            <a:xfrm>
              <a:off x="2010448" y="919686"/>
              <a:ext cx="3195289" cy="1705892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FBF8EE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3"/>
            <p:cNvSpPr/>
            <p:nvPr/>
          </p:nvSpPr>
          <p:spPr>
            <a:xfrm>
              <a:off x="2010448" y="919685"/>
              <a:ext cx="2313969" cy="1235308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3"/>
          <p:cNvGrpSpPr/>
          <p:nvPr/>
        </p:nvGrpSpPr>
        <p:grpSpPr>
          <a:xfrm>
            <a:off x="5" y="3"/>
            <a:ext cx="1473770" cy="755180"/>
            <a:chOff x="2010442" y="919695"/>
            <a:chExt cx="4162017" cy="2220465"/>
          </a:xfrm>
        </p:grpSpPr>
        <p:sp>
          <p:nvSpPr>
            <p:cNvPr id="63" name="Google Shape;63;p23"/>
            <p:cNvSpPr/>
            <p:nvPr/>
          </p:nvSpPr>
          <p:spPr>
            <a:xfrm>
              <a:off x="2010444" y="919695"/>
              <a:ext cx="4162015" cy="2220465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3"/>
            <p:cNvSpPr/>
            <p:nvPr/>
          </p:nvSpPr>
          <p:spPr>
            <a:xfrm>
              <a:off x="2010444" y="919695"/>
              <a:ext cx="3277532" cy="1749800"/>
            </a:xfrm>
            <a:custGeom>
              <a:avLst/>
              <a:gdLst/>
              <a:ahLst/>
              <a:cxnLst/>
              <a:rect l="l" t="t" r="r" b="b"/>
              <a:pathLst>
                <a:path w="108214" h="57773" extrusionOk="0">
                  <a:moveTo>
                    <a:pt x="1" y="0"/>
                  </a:moveTo>
                  <a:lnTo>
                    <a:pt x="1" y="57773"/>
                  </a:lnTo>
                  <a:cubicBezTo>
                    <a:pt x="32357" y="57773"/>
                    <a:pt x="22864" y="15607"/>
                    <a:pt x="58471" y="15607"/>
                  </a:cubicBezTo>
                  <a:cubicBezTo>
                    <a:pt x="94074" y="15607"/>
                    <a:pt x="108213" y="0"/>
                    <a:pt x="108213" y="0"/>
                  </a:cubicBezTo>
                  <a:close/>
                </a:path>
              </a:pathLst>
            </a:custGeom>
            <a:solidFill>
              <a:srgbClr val="586CBC">
                <a:alpha val="5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>
              <a:off x="2010442" y="919699"/>
              <a:ext cx="2553302" cy="1362964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2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720000" y="442975"/>
            <a:ext cx="7704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" name="Google Shape;68;p18"/>
          <p:cNvGrpSpPr/>
          <p:nvPr/>
        </p:nvGrpSpPr>
        <p:grpSpPr>
          <a:xfrm rot="10800000">
            <a:off x="8347794" y="121007"/>
            <a:ext cx="606531" cy="665566"/>
            <a:chOff x="7920292" y="107858"/>
            <a:chExt cx="1082897" cy="1188299"/>
          </a:xfrm>
        </p:grpSpPr>
        <p:sp>
          <p:nvSpPr>
            <p:cNvPr id="69" name="Google Shape;69;p18"/>
            <p:cNvSpPr/>
            <p:nvPr/>
          </p:nvSpPr>
          <p:spPr>
            <a:xfrm>
              <a:off x="8595231" y="641686"/>
              <a:ext cx="407958" cy="654471"/>
            </a:xfrm>
            <a:custGeom>
              <a:avLst/>
              <a:gdLst/>
              <a:ahLst/>
              <a:cxnLst/>
              <a:rect l="l" t="t" r="r" b="b"/>
              <a:pathLst>
                <a:path w="30141" h="48354" extrusionOk="0">
                  <a:moveTo>
                    <a:pt x="15068" y="0"/>
                  </a:moveTo>
                  <a:cubicBezTo>
                    <a:pt x="12972" y="0"/>
                    <a:pt x="11199" y="1773"/>
                    <a:pt x="11199" y="3869"/>
                  </a:cubicBezTo>
                  <a:cubicBezTo>
                    <a:pt x="11199" y="5158"/>
                    <a:pt x="11928" y="6286"/>
                    <a:pt x="12895" y="7008"/>
                  </a:cubicBezTo>
                  <a:lnTo>
                    <a:pt x="12895" y="9104"/>
                  </a:lnTo>
                  <a:lnTo>
                    <a:pt x="1" y="9104"/>
                  </a:lnTo>
                  <a:lnTo>
                    <a:pt x="1" y="39328"/>
                  </a:lnTo>
                  <a:lnTo>
                    <a:pt x="12895" y="39328"/>
                  </a:lnTo>
                  <a:lnTo>
                    <a:pt x="12895" y="41423"/>
                  </a:lnTo>
                  <a:cubicBezTo>
                    <a:pt x="11928" y="42068"/>
                    <a:pt x="11199" y="43196"/>
                    <a:pt x="11199" y="44563"/>
                  </a:cubicBezTo>
                  <a:cubicBezTo>
                    <a:pt x="11199" y="46658"/>
                    <a:pt x="12972" y="48354"/>
                    <a:pt x="15068" y="48354"/>
                  </a:cubicBezTo>
                  <a:cubicBezTo>
                    <a:pt x="17163" y="48354"/>
                    <a:pt x="18858" y="46658"/>
                    <a:pt x="18858" y="44563"/>
                  </a:cubicBezTo>
                  <a:cubicBezTo>
                    <a:pt x="18858" y="43196"/>
                    <a:pt x="18214" y="42068"/>
                    <a:pt x="17247" y="41423"/>
                  </a:cubicBezTo>
                  <a:lnTo>
                    <a:pt x="17247" y="39328"/>
                  </a:lnTo>
                  <a:lnTo>
                    <a:pt x="30141" y="39328"/>
                  </a:lnTo>
                  <a:lnTo>
                    <a:pt x="30141" y="26350"/>
                  </a:lnTo>
                  <a:lnTo>
                    <a:pt x="28445" y="26350"/>
                  </a:lnTo>
                  <a:cubicBezTo>
                    <a:pt x="27723" y="27401"/>
                    <a:pt x="26595" y="28045"/>
                    <a:pt x="25306" y="28045"/>
                  </a:cubicBezTo>
                  <a:cubicBezTo>
                    <a:pt x="23210" y="28045"/>
                    <a:pt x="21437" y="26350"/>
                    <a:pt x="21437" y="24177"/>
                  </a:cubicBezTo>
                  <a:cubicBezTo>
                    <a:pt x="21437" y="22082"/>
                    <a:pt x="23210" y="20386"/>
                    <a:pt x="25306" y="20386"/>
                  </a:cubicBezTo>
                  <a:cubicBezTo>
                    <a:pt x="26595" y="20386"/>
                    <a:pt x="27723" y="21031"/>
                    <a:pt x="28445" y="21998"/>
                  </a:cubicBezTo>
                  <a:lnTo>
                    <a:pt x="30141" y="21998"/>
                  </a:lnTo>
                  <a:lnTo>
                    <a:pt x="30141" y="9104"/>
                  </a:lnTo>
                  <a:lnTo>
                    <a:pt x="17247" y="9104"/>
                  </a:lnTo>
                  <a:lnTo>
                    <a:pt x="17247" y="7008"/>
                  </a:lnTo>
                  <a:cubicBezTo>
                    <a:pt x="18214" y="6286"/>
                    <a:pt x="18858" y="5158"/>
                    <a:pt x="18858" y="3869"/>
                  </a:cubicBezTo>
                  <a:cubicBezTo>
                    <a:pt x="18858" y="1773"/>
                    <a:pt x="17163" y="0"/>
                    <a:pt x="15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8595231" y="764895"/>
              <a:ext cx="407958" cy="450553"/>
            </a:xfrm>
            <a:custGeom>
              <a:avLst/>
              <a:gdLst/>
              <a:ahLst/>
              <a:cxnLst/>
              <a:rect l="l" t="t" r="r" b="b"/>
              <a:pathLst>
                <a:path w="30141" h="33288" extrusionOk="0">
                  <a:moveTo>
                    <a:pt x="21276" y="1"/>
                  </a:moveTo>
                  <a:cubicBezTo>
                    <a:pt x="21276" y="6371"/>
                    <a:pt x="19419" y="22727"/>
                    <a:pt x="807" y="22727"/>
                  </a:cubicBezTo>
                  <a:lnTo>
                    <a:pt x="1" y="22727"/>
                  </a:lnTo>
                  <a:lnTo>
                    <a:pt x="1" y="30225"/>
                  </a:lnTo>
                  <a:lnTo>
                    <a:pt x="12895" y="30225"/>
                  </a:lnTo>
                  <a:lnTo>
                    <a:pt x="12895" y="32320"/>
                  </a:lnTo>
                  <a:cubicBezTo>
                    <a:pt x="12489" y="32559"/>
                    <a:pt x="12166" y="32881"/>
                    <a:pt x="11928" y="33287"/>
                  </a:cubicBezTo>
                  <a:cubicBezTo>
                    <a:pt x="13939" y="33126"/>
                    <a:pt x="15873" y="32965"/>
                    <a:pt x="17808" y="32720"/>
                  </a:cubicBezTo>
                  <a:cubicBezTo>
                    <a:pt x="17646" y="32559"/>
                    <a:pt x="17408" y="32397"/>
                    <a:pt x="17247" y="32320"/>
                  </a:cubicBezTo>
                  <a:lnTo>
                    <a:pt x="17247" y="30225"/>
                  </a:lnTo>
                  <a:lnTo>
                    <a:pt x="24177" y="30225"/>
                  </a:lnTo>
                  <a:lnTo>
                    <a:pt x="24177" y="18781"/>
                  </a:lnTo>
                  <a:cubicBezTo>
                    <a:pt x="22566" y="18298"/>
                    <a:pt x="21437" y="16847"/>
                    <a:pt x="21437" y="15074"/>
                  </a:cubicBezTo>
                  <a:cubicBezTo>
                    <a:pt x="21437" y="12979"/>
                    <a:pt x="23210" y="11283"/>
                    <a:pt x="25306" y="11283"/>
                  </a:cubicBezTo>
                  <a:cubicBezTo>
                    <a:pt x="26595" y="11283"/>
                    <a:pt x="27723" y="11928"/>
                    <a:pt x="28445" y="12895"/>
                  </a:cubicBezTo>
                  <a:lnTo>
                    <a:pt x="30141" y="12895"/>
                  </a:lnTo>
                  <a:lnTo>
                    <a:pt x="30141" y="5403"/>
                  </a:lnTo>
                  <a:lnTo>
                    <a:pt x="24338" y="5403"/>
                  </a:lnTo>
                  <a:lnTo>
                    <a:pt x="24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7920292" y="107858"/>
              <a:ext cx="847508" cy="847575"/>
            </a:xfrm>
            <a:custGeom>
              <a:avLst/>
              <a:gdLst/>
              <a:ahLst/>
              <a:cxnLst/>
              <a:rect l="l" t="t" r="r" b="b"/>
              <a:pathLst>
                <a:path w="62616" h="62621" extrusionOk="0">
                  <a:moveTo>
                    <a:pt x="31347" y="0"/>
                  </a:moveTo>
                  <a:lnTo>
                    <a:pt x="17969" y="13462"/>
                  </a:lnTo>
                  <a:lnTo>
                    <a:pt x="20064" y="15557"/>
                  </a:lnTo>
                  <a:cubicBezTo>
                    <a:pt x="20400" y="15493"/>
                    <a:pt x="20742" y="15461"/>
                    <a:pt x="21085" y="15461"/>
                  </a:cubicBezTo>
                  <a:cubicBezTo>
                    <a:pt x="22474" y="15461"/>
                    <a:pt x="23882" y="15989"/>
                    <a:pt x="24983" y="17085"/>
                  </a:cubicBezTo>
                  <a:cubicBezTo>
                    <a:pt x="27156" y="19264"/>
                    <a:pt x="27156" y="22810"/>
                    <a:pt x="24983" y="24983"/>
                  </a:cubicBezTo>
                  <a:cubicBezTo>
                    <a:pt x="23894" y="26072"/>
                    <a:pt x="22463" y="26617"/>
                    <a:pt x="21032" y="26617"/>
                  </a:cubicBezTo>
                  <a:cubicBezTo>
                    <a:pt x="19602" y="26617"/>
                    <a:pt x="18172" y="26072"/>
                    <a:pt x="17086" y="24983"/>
                  </a:cubicBezTo>
                  <a:cubicBezTo>
                    <a:pt x="15713" y="23693"/>
                    <a:pt x="15229" y="21759"/>
                    <a:pt x="15551" y="20070"/>
                  </a:cubicBezTo>
                  <a:lnTo>
                    <a:pt x="13456" y="17975"/>
                  </a:lnTo>
                  <a:lnTo>
                    <a:pt x="1" y="31352"/>
                  </a:lnTo>
                  <a:lnTo>
                    <a:pt x="13540" y="44807"/>
                  </a:lnTo>
                  <a:lnTo>
                    <a:pt x="16518" y="41829"/>
                  </a:lnTo>
                  <a:cubicBezTo>
                    <a:pt x="16196" y="40133"/>
                    <a:pt x="16763" y="38199"/>
                    <a:pt x="18053" y="36910"/>
                  </a:cubicBezTo>
                  <a:cubicBezTo>
                    <a:pt x="19181" y="35781"/>
                    <a:pt x="20632" y="35217"/>
                    <a:pt x="22072" y="35217"/>
                  </a:cubicBezTo>
                  <a:cubicBezTo>
                    <a:pt x="23512" y="35217"/>
                    <a:pt x="24942" y="35781"/>
                    <a:pt x="26028" y="36910"/>
                  </a:cubicBezTo>
                  <a:cubicBezTo>
                    <a:pt x="28207" y="39089"/>
                    <a:pt x="28207" y="42635"/>
                    <a:pt x="26028" y="44807"/>
                  </a:cubicBezTo>
                  <a:cubicBezTo>
                    <a:pt x="24932" y="45909"/>
                    <a:pt x="23520" y="46438"/>
                    <a:pt x="22090" y="46438"/>
                  </a:cubicBezTo>
                  <a:cubicBezTo>
                    <a:pt x="21737" y="46438"/>
                    <a:pt x="21382" y="46406"/>
                    <a:pt x="21031" y="46342"/>
                  </a:cubicBezTo>
                  <a:lnTo>
                    <a:pt x="18053" y="49320"/>
                  </a:lnTo>
                  <a:lnTo>
                    <a:pt x="31347" y="62621"/>
                  </a:lnTo>
                  <a:lnTo>
                    <a:pt x="44724" y="49243"/>
                  </a:lnTo>
                  <a:lnTo>
                    <a:pt x="46497" y="51016"/>
                  </a:lnTo>
                  <a:cubicBezTo>
                    <a:pt x="46259" y="52789"/>
                    <a:pt x="46742" y="54639"/>
                    <a:pt x="48109" y="56012"/>
                  </a:cubicBezTo>
                  <a:cubicBezTo>
                    <a:pt x="49199" y="57099"/>
                    <a:pt x="50630" y="57642"/>
                    <a:pt x="52060" y="57642"/>
                  </a:cubicBezTo>
                  <a:cubicBezTo>
                    <a:pt x="53491" y="57642"/>
                    <a:pt x="54920" y="57099"/>
                    <a:pt x="56007" y="56012"/>
                  </a:cubicBezTo>
                  <a:cubicBezTo>
                    <a:pt x="58186" y="53833"/>
                    <a:pt x="58186" y="50287"/>
                    <a:pt x="56007" y="48115"/>
                  </a:cubicBezTo>
                  <a:cubicBezTo>
                    <a:pt x="54911" y="47013"/>
                    <a:pt x="53499" y="46484"/>
                    <a:pt x="52069" y="46484"/>
                  </a:cubicBezTo>
                  <a:cubicBezTo>
                    <a:pt x="51716" y="46484"/>
                    <a:pt x="51361" y="46516"/>
                    <a:pt x="51010" y="46580"/>
                  </a:cubicBezTo>
                  <a:lnTo>
                    <a:pt x="49237" y="44730"/>
                  </a:lnTo>
                  <a:lnTo>
                    <a:pt x="62615" y="31352"/>
                  </a:lnTo>
                  <a:lnTo>
                    <a:pt x="49321" y="18052"/>
                  </a:lnTo>
                  <a:lnTo>
                    <a:pt x="51977" y="15473"/>
                  </a:lnTo>
                  <a:cubicBezTo>
                    <a:pt x="52303" y="15532"/>
                    <a:pt x="52632" y="15562"/>
                    <a:pt x="52960" y="15562"/>
                  </a:cubicBezTo>
                  <a:cubicBezTo>
                    <a:pt x="54416" y="15562"/>
                    <a:pt x="55858" y="14982"/>
                    <a:pt x="56974" y="13861"/>
                  </a:cubicBezTo>
                  <a:cubicBezTo>
                    <a:pt x="59153" y="11689"/>
                    <a:pt x="59153" y="8143"/>
                    <a:pt x="56974" y="5964"/>
                  </a:cubicBezTo>
                  <a:cubicBezTo>
                    <a:pt x="55846" y="4877"/>
                    <a:pt x="54395" y="4334"/>
                    <a:pt x="52955" y="4334"/>
                  </a:cubicBezTo>
                  <a:cubicBezTo>
                    <a:pt x="51515" y="4334"/>
                    <a:pt x="50085" y="4877"/>
                    <a:pt x="48999" y="5964"/>
                  </a:cubicBezTo>
                  <a:cubicBezTo>
                    <a:pt x="47626" y="7337"/>
                    <a:pt x="47142" y="9187"/>
                    <a:pt x="47464" y="10960"/>
                  </a:cubicBezTo>
                  <a:lnTo>
                    <a:pt x="44808" y="13539"/>
                  </a:lnTo>
                  <a:lnTo>
                    <a:pt x="3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8164626" y="166749"/>
              <a:ext cx="603174" cy="788684"/>
            </a:xfrm>
            <a:custGeom>
              <a:avLst/>
              <a:gdLst/>
              <a:ahLst/>
              <a:cxnLst/>
              <a:rect l="l" t="t" r="r" b="b"/>
              <a:pathLst>
                <a:path w="44564" h="58270" extrusionOk="0">
                  <a:moveTo>
                    <a:pt x="34892" y="1"/>
                  </a:moveTo>
                  <a:cubicBezTo>
                    <a:pt x="33526" y="1"/>
                    <a:pt x="32075" y="484"/>
                    <a:pt x="30947" y="1613"/>
                  </a:cubicBezTo>
                  <a:cubicBezTo>
                    <a:pt x="29980" y="2580"/>
                    <a:pt x="29496" y="3708"/>
                    <a:pt x="29335" y="4920"/>
                  </a:cubicBezTo>
                  <a:cubicBezTo>
                    <a:pt x="32397" y="17653"/>
                    <a:pt x="30947" y="35299"/>
                    <a:pt x="7170" y="41101"/>
                  </a:cubicBezTo>
                  <a:cubicBezTo>
                    <a:pt x="6203" y="41746"/>
                    <a:pt x="5075" y="42068"/>
                    <a:pt x="4030" y="42068"/>
                  </a:cubicBezTo>
                  <a:cubicBezTo>
                    <a:pt x="3624" y="42068"/>
                    <a:pt x="3302" y="42068"/>
                    <a:pt x="2979" y="41991"/>
                  </a:cubicBezTo>
                  <a:lnTo>
                    <a:pt x="1" y="44969"/>
                  </a:lnTo>
                  <a:lnTo>
                    <a:pt x="13295" y="58270"/>
                  </a:lnTo>
                  <a:lnTo>
                    <a:pt x="26672" y="44892"/>
                  </a:lnTo>
                  <a:lnTo>
                    <a:pt x="28445" y="46665"/>
                  </a:lnTo>
                  <a:cubicBezTo>
                    <a:pt x="28445" y="47065"/>
                    <a:pt x="28368" y="47387"/>
                    <a:pt x="28368" y="47709"/>
                  </a:cubicBezTo>
                  <a:cubicBezTo>
                    <a:pt x="28368" y="49160"/>
                    <a:pt x="28929" y="50611"/>
                    <a:pt x="30057" y="51661"/>
                  </a:cubicBezTo>
                  <a:cubicBezTo>
                    <a:pt x="31108" y="52790"/>
                    <a:pt x="32559" y="53351"/>
                    <a:pt x="34009" y="53351"/>
                  </a:cubicBezTo>
                  <a:cubicBezTo>
                    <a:pt x="35460" y="53351"/>
                    <a:pt x="36910" y="52790"/>
                    <a:pt x="37955" y="51661"/>
                  </a:cubicBezTo>
                  <a:cubicBezTo>
                    <a:pt x="39083" y="50611"/>
                    <a:pt x="39650" y="49160"/>
                    <a:pt x="39650" y="47709"/>
                  </a:cubicBezTo>
                  <a:cubicBezTo>
                    <a:pt x="39650" y="46259"/>
                    <a:pt x="39083" y="44808"/>
                    <a:pt x="37955" y="43764"/>
                  </a:cubicBezTo>
                  <a:cubicBezTo>
                    <a:pt x="36910" y="42635"/>
                    <a:pt x="35460" y="42068"/>
                    <a:pt x="34009" y="42068"/>
                  </a:cubicBezTo>
                  <a:cubicBezTo>
                    <a:pt x="33687" y="42068"/>
                    <a:pt x="33364" y="42152"/>
                    <a:pt x="32958" y="42229"/>
                  </a:cubicBezTo>
                  <a:lnTo>
                    <a:pt x="31185" y="40379"/>
                  </a:lnTo>
                  <a:lnTo>
                    <a:pt x="44563" y="27001"/>
                  </a:lnTo>
                  <a:lnTo>
                    <a:pt x="31269" y="13701"/>
                  </a:lnTo>
                  <a:lnTo>
                    <a:pt x="33925" y="11122"/>
                  </a:lnTo>
                  <a:cubicBezTo>
                    <a:pt x="34248" y="11122"/>
                    <a:pt x="34570" y="11206"/>
                    <a:pt x="34892" y="11206"/>
                  </a:cubicBezTo>
                  <a:cubicBezTo>
                    <a:pt x="36343" y="11206"/>
                    <a:pt x="37794" y="10639"/>
                    <a:pt x="38922" y="9510"/>
                  </a:cubicBezTo>
                  <a:cubicBezTo>
                    <a:pt x="39973" y="8466"/>
                    <a:pt x="40534" y="7015"/>
                    <a:pt x="40534" y="5565"/>
                  </a:cubicBezTo>
                  <a:cubicBezTo>
                    <a:pt x="40534" y="4114"/>
                    <a:pt x="39973" y="2663"/>
                    <a:pt x="38922" y="1613"/>
                  </a:cubicBezTo>
                  <a:cubicBezTo>
                    <a:pt x="37794" y="484"/>
                    <a:pt x="36343" y="1"/>
                    <a:pt x="34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18"/>
          <p:cNvGrpSpPr/>
          <p:nvPr/>
        </p:nvGrpSpPr>
        <p:grpSpPr>
          <a:xfrm rot="10800000" flipH="1">
            <a:off x="4" y="4448171"/>
            <a:ext cx="1261581" cy="695326"/>
            <a:chOff x="2010450" y="919655"/>
            <a:chExt cx="3978497" cy="2192764"/>
          </a:xfrm>
        </p:grpSpPr>
        <p:sp>
          <p:nvSpPr>
            <p:cNvPr id="74" name="Google Shape;74;p18"/>
            <p:cNvSpPr/>
            <p:nvPr/>
          </p:nvSpPr>
          <p:spPr>
            <a:xfrm>
              <a:off x="2010463" y="919655"/>
              <a:ext cx="3978484" cy="2192764"/>
            </a:xfrm>
            <a:custGeom>
              <a:avLst/>
              <a:gdLst/>
              <a:ahLst/>
              <a:cxnLst/>
              <a:rect l="l" t="t" r="r" b="b"/>
              <a:pathLst>
                <a:path w="182165" h="97197" extrusionOk="0">
                  <a:moveTo>
                    <a:pt x="1" y="0"/>
                  </a:moveTo>
                  <a:lnTo>
                    <a:pt x="1" y="97196"/>
                  </a:lnTo>
                  <a:cubicBezTo>
                    <a:pt x="54395" y="97196"/>
                    <a:pt x="38533" y="26308"/>
                    <a:pt x="98405" y="26308"/>
                  </a:cubicBezTo>
                  <a:cubicBezTo>
                    <a:pt x="158343" y="26308"/>
                    <a:pt x="182164" y="0"/>
                    <a:pt x="182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2010450" y="919675"/>
              <a:ext cx="2093900" cy="1117825"/>
            </a:xfrm>
            <a:custGeom>
              <a:avLst/>
              <a:gdLst/>
              <a:ahLst/>
              <a:cxnLst/>
              <a:rect l="l" t="t" r="r" b="b"/>
              <a:pathLst>
                <a:path w="83756" h="44713" extrusionOk="0">
                  <a:moveTo>
                    <a:pt x="1" y="0"/>
                  </a:moveTo>
                  <a:lnTo>
                    <a:pt x="1" y="44713"/>
                  </a:lnTo>
                  <a:cubicBezTo>
                    <a:pt x="25030" y="44713"/>
                    <a:pt x="17707" y="12102"/>
                    <a:pt x="45284" y="12102"/>
                  </a:cubicBezTo>
                  <a:cubicBezTo>
                    <a:pt x="72800" y="12102"/>
                    <a:pt x="83755" y="0"/>
                    <a:pt x="83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18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5974" y="2242395"/>
            <a:ext cx="4592048" cy="2426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196352" y="958850"/>
            <a:ext cx="8751147" cy="64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students’ mental health</a:t>
            </a:r>
            <a:endParaRPr sz="3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193160" y="1472035"/>
            <a:ext cx="275753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the period of online learning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676265" y="1796838"/>
            <a:ext cx="379132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1,005 </a:t>
            </a:r>
            <a:r>
              <a:rPr lang="en-US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Python | MongoDB | Power BI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2667" y="8351"/>
            <a:ext cx="2201333" cy="914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196352" y="2093870"/>
            <a:ext cx="279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DT2503L-ON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 </a:t>
            </a:r>
            <a:r>
              <a:rPr lang="en-US" sz="12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Đào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Mạnh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Thắng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" name="Google Shape;28;p1"/>
          <p:cNvGraphicFramePr/>
          <p:nvPr>
            <p:extLst>
              <p:ext uri="{D42A27DB-BD31-4B8C-83A1-F6EECF244321}">
                <p14:modId xmlns:p14="http://schemas.microsoft.com/office/powerpoint/2010/main" val="2854319196"/>
              </p:ext>
            </p:extLst>
          </p:nvPr>
        </p:nvGraphicFramePr>
        <p:xfrm>
          <a:off x="196352" y="3443179"/>
          <a:ext cx="3943050" cy="1217900"/>
        </p:xfrm>
        <a:graphic>
          <a:graphicData uri="http://schemas.openxmlformats.org/drawingml/2006/table">
            <a:tbl>
              <a:tblPr firstRow="1" bandRow="1">
                <a:noFill/>
                <a:tableStyleId>{298FEBA5-52F0-49C1-A0B9-A3ED1978FAC0}</a:tableStyleId>
              </a:tblPr>
              <a:tblGrid>
                <a:gridCol w="19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Member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 code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Dương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Ngọc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Thảo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Student1626510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Hưng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Thiên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Đức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Student1521204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Thị Thu Thủy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Student1648795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Google Shape;30;p1"/>
          <p:cNvSpPr/>
          <p:nvPr/>
        </p:nvSpPr>
        <p:spPr>
          <a:xfrm>
            <a:off x="0" y="2488267"/>
            <a:ext cx="42877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Together We Code Trailblazer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96" y="718071"/>
            <a:ext cx="4223272" cy="20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00" y="2846419"/>
            <a:ext cx="4223272" cy="21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1054" y="712558"/>
            <a:ext cx="4377547" cy="2067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0"/>
          <p:cNvGrpSpPr/>
          <p:nvPr/>
        </p:nvGrpSpPr>
        <p:grpSpPr>
          <a:xfrm>
            <a:off x="7270572" y="2846419"/>
            <a:ext cx="1810366" cy="2199239"/>
            <a:chOff x="3033750" y="1162050"/>
            <a:chExt cx="3076500" cy="3605475"/>
          </a:xfrm>
        </p:grpSpPr>
        <p:sp>
          <p:nvSpPr>
            <p:cNvPr id="295" name="Google Shape;295;p20"/>
            <p:cNvSpPr/>
            <p:nvPr/>
          </p:nvSpPr>
          <p:spPr>
            <a:xfrm>
              <a:off x="3033750" y="4581525"/>
              <a:ext cx="3076500" cy="186000"/>
            </a:xfrm>
            <a:prstGeom prst="ellipse">
              <a:avLst/>
            </a:prstGeom>
            <a:solidFill>
              <a:srgbClr val="434343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3560809" y="1162050"/>
              <a:ext cx="2301349" cy="2969220"/>
            </a:xfrm>
            <a:custGeom>
              <a:avLst/>
              <a:gdLst/>
              <a:ahLst/>
              <a:cxnLst/>
              <a:rect l="l" t="t" r="r" b="b"/>
              <a:pathLst>
                <a:path w="56673" h="73120" extrusionOk="0">
                  <a:moveTo>
                    <a:pt x="28897" y="0"/>
                  </a:moveTo>
                  <a:lnTo>
                    <a:pt x="28572" y="12"/>
                  </a:lnTo>
                  <a:lnTo>
                    <a:pt x="28234" y="24"/>
                  </a:lnTo>
                  <a:lnTo>
                    <a:pt x="27897" y="48"/>
                  </a:lnTo>
                  <a:lnTo>
                    <a:pt x="27559" y="73"/>
                  </a:lnTo>
                  <a:lnTo>
                    <a:pt x="27222" y="121"/>
                  </a:lnTo>
                  <a:lnTo>
                    <a:pt x="26897" y="169"/>
                  </a:lnTo>
                  <a:lnTo>
                    <a:pt x="26559" y="217"/>
                  </a:lnTo>
                  <a:lnTo>
                    <a:pt x="26222" y="277"/>
                  </a:lnTo>
                  <a:lnTo>
                    <a:pt x="25896" y="350"/>
                  </a:lnTo>
                  <a:lnTo>
                    <a:pt x="25571" y="422"/>
                  </a:lnTo>
                  <a:lnTo>
                    <a:pt x="25234" y="506"/>
                  </a:lnTo>
                  <a:lnTo>
                    <a:pt x="24908" y="603"/>
                  </a:lnTo>
                  <a:lnTo>
                    <a:pt x="24583" y="699"/>
                  </a:lnTo>
                  <a:lnTo>
                    <a:pt x="23944" y="916"/>
                  </a:lnTo>
                  <a:lnTo>
                    <a:pt x="23318" y="1169"/>
                  </a:lnTo>
                  <a:lnTo>
                    <a:pt x="22691" y="1434"/>
                  </a:lnTo>
                  <a:lnTo>
                    <a:pt x="22089" y="1723"/>
                  </a:lnTo>
                  <a:lnTo>
                    <a:pt x="21486" y="2037"/>
                  </a:lnTo>
                  <a:lnTo>
                    <a:pt x="20908" y="2374"/>
                  </a:lnTo>
                  <a:lnTo>
                    <a:pt x="20329" y="2724"/>
                  </a:lnTo>
                  <a:lnTo>
                    <a:pt x="19775" y="3097"/>
                  </a:lnTo>
                  <a:lnTo>
                    <a:pt x="19221" y="3483"/>
                  </a:lnTo>
                  <a:lnTo>
                    <a:pt x="18691" y="3892"/>
                  </a:lnTo>
                  <a:lnTo>
                    <a:pt x="18160" y="4314"/>
                  </a:lnTo>
                  <a:lnTo>
                    <a:pt x="17642" y="4736"/>
                  </a:lnTo>
                  <a:lnTo>
                    <a:pt x="17136" y="5182"/>
                  </a:lnTo>
                  <a:lnTo>
                    <a:pt x="16642" y="5640"/>
                  </a:lnTo>
                  <a:lnTo>
                    <a:pt x="16148" y="6110"/>
                  </a:lnTo>
                  <a:lnTo>
                    <a:pt x="15678" y="6592"/>
                  </a:lnTo>
                  <a:lnTo>
                    <a:pt x="15208" y="7074"/>
                  </a:lnTo>
                  <a:lnTo>
                    <a:pt x="14738" y="7568"/>
                  </a:lnTo>
                  <a:lnTo>
                    <a:pt x="14292" y="8074"/>
                  </a:lnTo>
                  <a:lnTo>
                    <a:pt x="13846" y="8580"/>
                  </a:lnTo>
                  <a:lnTo>
                    <a:pt x="13376" y="9122"/>
                  </a:lnTo>
                  <a:lnTo>
                    <a:pt x="12919" y="9664"/>
                  </a:lnTo>
                  <a:lnTo>
                    <a:pt x="12461" y="10219"/>
                  </a:lnTo>
                  <a:lnTo>
                    <a:pt x="12015" y="10785"/>
                  </a:lnTo>
                  <a:lnTo>
                    <a:pt x="11581" y="11351"/>
                  </a:lnTo>
                  <a:lnTo>
                    <a:pt x="11147" y="11930"/>
                  </a:lnTo>
                  <a:lnTo>
                    <a:pt x="10725" y="12508"/>
                  </a:lnTo>
                  <a:lnTo>
                    <a:pt x="10316" y="13087"/>
                  </a:lnTo>
                  <a:lnTo>
                    <a:pt x="9906" y="13677"/>
                  </a:lnTo>
                  <a:lnTo>
                    <a:pt x="9508" y="14268"/>
                  </a:lnTo>
                  <a:lnTo>
                    <a:pt x="9123" y="14870"/>
                  </a:lnTo>
                  <a:lnTo>
                    <a:pt x="8737" y="15473"/>
                  </a:lnTo>
                  <a:lnTo>
                    <a:pt x="8352" y="16075"/>
                  </a:lnTo>
                  <a:lnTo>
                    <a:pt x="7990" y="16690"/>
                  </a:lnTo>
                  <a:lnTo>
                    <a:pt x="7629" y="17316"/>
                  </a:lnTo>
                  <a:lnTo>
                    <a:pt x="7279" y="17931"/>
                  </a:lnTo>
                  <a:lnTo>
                    <a:pt x="6930" y="18557"/>
                  </a:lnTo>
                  <a:lnTo>
                    <a:pt x="6592" y="19196"/>
                  </a:lnTo>
                  <a:lnTo>
                    <a:pt x="6267" y="19835"/>
                  </a:lnTo>
                  <a:lnTo>
                    <a:pt x="5942" y="20473"/>
                  </a:lnTo>
                  <a:lnTo>
                    <a:pt x="5628" y="21112"/>
                  </a:lnTo>
                  <a:lnTo>
                    <a:pt x="5327" y="21763"/>
                  </a:lnTo>
                  <a:lnTo>
                    <a:pt x="5026" y="22413"/>
                  </a:lnTo>
                  <a:lnTo>
                    <a:pt x="4737" y="23064"/>
                  </a:lnTo>
                  <a:lnTo>
                    <a:pt x="4459" y="23727"/>
                  </a:lnTo>
                  <a:lnTo>
                    <a:pt x="4182" y="24390"/>
                  </a:lnTo>
                  <a:lnTo>
                    <a:pt x="3917" y="25052"/>
                  </a:lnTo>
                  <a:lnTo>
                    <a:pt x="3664" y="25727"/>
                  </a:lnTo>
                  <a:lnTo>
                    <a:pt x="3423" y="26402"/>
                  </a:lnTo>
                  <a:lnTo>
                    <a:pt x="3182" y="27077"/>
                  </a:lnTo>
                  <a:lnTo>
                    <a:pt x="2953" y="27751"/>
                  </a:lnTo>
                  <a:lnTo>
                    <a:pt x="2724" y="28426"/>
                  </a:lnTo>
                  <a:lnTo>
                    <a:pt x="2507" y="29113"/>
                  </a:lnTo>
                  <a:lnTo>
                    <a:pt x="2303" y="29800"/>
                  </a:lnTo>
                  <a:lnTo>
                    <a:pt x="2110" y="30487"/>
                  </a:lnTo>
                  <a:lnTo>
                    <a:pt x="1917" y="31186"/>
                  </a:lnTo>
                  <a:lnTo>
                    <a:pt x="1736" y="31873"/>
                  </a:lnTo>
                  <a:lnTo>
                    <a:pt x="1567" y="32571"/>
                  </a:lnTo>
                  <a:lnTo>
                    <a:pt x="1411" y="33270"/>
                  </a:lnTo>
                  <a:lnTo>
                    <a:pt x="1254" y="33969"/>
                  </a:lnTo>
                  <a:lnTo>
                    <a:pt x="1110" y="34668"/>
                  </a:lnTo>
                  <a:lnTo>
                    <a:pt x="965" y="35367"/>
                  </a:lnTo>
                  <a:lnTo>
                    <a:pt x="844" y="36078"/>
                  </a:lnTo>
                  <a:lnTo>
                    <a:pt x="724" y="36777"/>
                  </a:lnTo>
                  <a:lnTo>
                    <a:pt x="616" y="37488"/>
                  </a:lnTo>
                  <a:lnTo>
                    <a:pt x="507" y="38199"/>
                  </a:lnTo>
                  <a:lnTo>
                    <a:pt x="423" y="38910"/>
                  </a:lnTo>
                  <a:lnTo>
                    <a:pt x="338" y="39621"/>
                  </a:lnTo>
                  <a:lnTo>
                    <a:pt x="266" y="40332"/>
                  </a:lnTo>
                  <a:lnTo>
                    <a:pt x="194" y="41043"/>
                  </a:lnTo>
                  <a:lnTo>
                    <a:pt x="146" y="41754"/>
                  </a:lnTo>
                  <a:lnTo>
                    <a:pt x="97" y="42465"/>
                  </a:lnTo>
                  <a:lnTo>
                    <a:pt x="61" y="43188"/>
                  </a:lnTo>
                  <a:lnTo>
                    <a:pt x="25" y="43899"/>
                  </a:lnTo>
                  <a:lnTo>
                    <a:pt x="13" y="44609"/>
                  </a:lnTo>
                  <a:lnTo>
                    <a:pt x="1" y="45332"/>
                  </a:lnTo>
                  <a:lnTo>
                    <a:pt x="1" y="46043"/>
                  </a:lnTo>
                  <a:lnTo>
                    <a:pt x="1" y="46766"/>
                  </a:lnTo>
                  <a:lnTo>
                    <a:pt x="25" y="47477"/>
                  </a:lnTo>
                  <a:lnTo>
                    <a:pt x="49" y="48188"/>
                  </a:lnTo>
                  <a:lnTo>
                    <a:pt x="85" y="48911"/>
                  </a:lnTo>
                  <a:lnTo>
                    <a:pt x="134" y="49622"/>
                  </a:lnTo>
                  <a:lnTo>
                    <a:pt x="182" y="50333"/>
                  </a:lnTo>
                  <a:lnTo>
                    <a:pt x="254" y="51056"/>
                  </a:lnTo>
                  <a:lnTo>
                    <a:pt x="326" y="51731"/>
                  </a:lnTo>
                  <a:lnTo>
                    <a:pt x="399" y="52406"/>
                  </a:lnTo>
                  <a:lnTo>
                    <a:pt x="495" y="53081"/>
                  </a:lnTo>
                  <a:lnTo>
                    <a:pt x="603" y="53767"/>
                  </a:lnTo>
                  <a:lnTo>
                    <a:pt x="712" y="54442"/>
                  </a:lnTo>
                  <a:lnTo>
                    <a:pt x="844" y="55105"/>
                  </a:lnTo>
                  <a:lnTo>
                    <a:pt x="989" y="55780"/>
                  </a:lnTo>
                  <a:lnTo>
                    <a:pt x="1158" y="56443"/>
                  </a:lnTo>
                  <a:lnTo>
                    <a:pt x="1339" y="57093"/>
                  </a:lnTo>
                  <a:lnTo>
                    <a:pt x="1531" y="57744"/>
                  </a:lnTo>
                  <a:lnTo>
                    <a:pt x="1748" y="58395"/>
                  </a:lnTo>
                  <a:lnTo>
                    <a:pt x="1989" y="59021"/>
                  </a:lnTo>
                  <a:lnTo>
                    <a:pt x="2242" y="59648"/>
                  </a:lnTo>
                  <a:lnTo>
                    <a:pt x="2531" y="60262"/>
                  </a:lnTo>
                  <a:lnTo>
                    <a:pt x="2833" y="60877"/>
                  </a:lnTo>
                  <a:lnTo>
                    <a:pt x="3158" y="61467"/>
                  </a:lnTo>
                  <a:lnTo>
                    <a:pt x="3423" y="61913"/>
                  </a:lnTo>
                  <a:lnTo>
                    <a:pt x="3700" y="62335"/>
                  </a:lnTo>
                  <a:lnTo>
                    <a:pt x="3990" y="62757"/>
                  </a:lnTo>
                  <a:lnTo>
                    <a:pt x="4291" y="63167"/>
                  </a:lnTo>
                  <a:lnTo>
                    <a:pt x="4604" y="63576"/>
                  </a:lnTo>
                  <a:lnTo>
                    <a:pt x="4929" y="63962"/>
                  </a:lnTo>
                  <a:lnTo>
                    <a:pt x="5267" y="64347"/>
                  </a:lnTo>
                  <a:lnTo>
                    <a:pt x="5616" y="64721"/>
                  </a:lnTo>
                  <a:lnTo>
                    <a:pt x="5978" y="65082"/>
                  </a:lnTo>
                  <a:lnTo>
                    <a:pt x="6339" y="65444"/>
                  </a:lnTo>
                  <a:lnTo>
                    <a:pt x="6713" y="65781"/>
                  </a:lnTo>
                  <a:lnTo>
                    <a:pt x="7110" y="66119"/>
                  </a:lnTo>
                  <a:lnTo>
                    <a:pt x="7496" y="66444"/>
                  </a:lnTo>
                  <a:lnTo>
                    <a:pt x="7906" y="66757"/>
                  </a:lnTo>
                  <a:lnTo>
                    <a:pt x="8315" y="67071"/>
                  </a:lnTo>
                  <a:lnTo>
                    <a:pt x="8737" y="67372"/>
                  </a:lnTo>
                  <a:lnTo>
                    <a:pt x="9159" y="67661"/>
                  </a:lnTo>
                  <a:lnTo>
                    <a:pt x="9593" y="67938"/>
                  </a:lnTo>
                  <a:lnTo>
                    <a:pt x="10027" y="68203"/>
                  </a:lnTo>
                  <a:lnTo>
                    <a:pt x="10472" y="68469"/>
                  </a:lnTo>
                  <a:lnTo>
                    <a:pt x="10930" y="68722"/>
                  </a:lnTo>
                  <a:lnTo>
                    <a:pt x="11388" y="68963"/>
                  </a:lnTo>
                  <a:lnTo>
                    <a:pt x="11846" y="69192"/>
                  </a:lnTo>
                  <a:lnTo>
                    <a:pt x="12316" y="69420"/>
                  </a:lnTo>
                  <a:lnTo>
                    <a:pt x="12786" y="69637"/>
                  </a:lnTo>
                  <a:lnTo>
                    <a:pt x="13268" y="69842"/>
                  </a:lnTo>
                  <a:lnTo>
                    <a:pt x="13738" y="70047"/>
                  </a:lnTo>
                  <a:lnTo>
                    <a:pt x="14220" y="70228"/>
                  </a:lnTo>
                  <a:lnTo>
                    <a:pt x="14714" y="70409"/>
                  </a:lnTo>
                  <a:lnTo>
                    <a:pt x="15196" y="70577"/>
                  </a:lnTo>
                  <a:lnTo>
                    <a:pt x="15690" y="70746"/>
                  </a:lnTo>
                  <a:lnTo>
                    <a:pt x="16184" y="70891"/>
                  </a:lnTo>
                  <a:lnTo>
                    <a:pt x="17413" y="71252"/>
                  </a:lnTo>
                  <a:lnTo>
                    <a:pt x="18654" y="71589"/>
                  </a:lnTo>
                  <a:lnTo>
                    <a:pt x="19281" y="71734"/>
                  </a:lnTo>
                  <a:lnTo>
                    <a:pt x="19908" y="71891"/>
                  </a:lnTo>
                  <a:lnTo>
                    <a:pt x="20534" y="72023"/>
                  </a:lnTo>
                  <a:lnTo>
                    <a:pt x="21161" y="72156"/>
                  </a:lnTo>
                  <a:lnTo>
                    <a:pt x="21799" y="72288"/>
                  </a:lnTo>
                  <a:lnTo>
                    <a:pt x="22426" y="72409"/>
                  </a:lnTo>
                  <a:lnTo>
                    <a:pt x="23065" y="72517"/>
                  </a:lnTo>
                  <a:lnTo>
                    <a:pt x="23691" y="72614"/>
                  </a:lnTo>
                  <a:lnTo>
                    <a:pt x="24330" y="72710"/>
                  </a:lnTo>
                  <a:lnTo>
                    <a:pt x="24957" y="72794"/>
                  </a:lnTo>
                  <a:lnTo>
                    <a:pt x="25595" y="72867"/>
                  </a:lnTo>
                  <a:lnTo>
                    <a:pt x="26222" y="72927"/>
                  </a:lnTo>
                  <a:lnTo>
                    <a:pt x="26860" y="72987"/>
                  </a:lnTo>
                  <a:lnTo>
                    <a:pt x="27487" y="73035"/>
                  </a:lnTo>
                  <a:lnTo>
                    <a:pt x="28126" y="73072"/>
                  </a:lnTo>
                  <a:lnTo>
                    <a:pt x="28752" y="73096"/>
                  </a:lnTo>
                  <a:lnTo>
                    <a:pt x="29379" y="73120"/>
                  </a:lnTo>
                  <a:lnTo>
                    <a:pt x="30632" y="73120"/>
                  </a:lnTo>
                  <a:lnTo>
                    <a:pt x="31247" y="73108"/>
                  </a:lnTo>
                  <a:lnTo>
                    <a:pt x="31873" y="73084"/>
                  </a:lnTo>
                  <a:lnTo>
                    <a:pt x="32488" y="73048"/>
                  </a:lnTo>
                  <a:lnTo>
                    <a:pt x="33102" y="72999"/>
                  </a:lnTo>
                  <a:lnTo>
                    <a:pt x="33717" y="72939"/>
                  </a:lnTo>
                  <a:lnTo>
                    <a:pt x="34331" y="72867"/>
                  </a:lnTo>
                  <a:lnTo>
                    <a:pt x="34934" y="72782"/>
                  </a:lnTo>
                  <a:lnTo>
                    <a:pt x="35536" y="72698"/>
                  </a:lnTo>
                  <a:lnTo>
                    <a:pt x="36139" y="72590"/>
                  </a:lnTo>
                  <a:lnTo>
                    <a:pt x="36741" y="72469"/>
                  </a:lnTo>
                  <a:lnTo>
                    <a:pt x="37332" y="72337"/>
                  </a:lnTo>
                  <a:lnTo>
                    <a:pt x="37922" y="72192"/>
                  </a:lnTo>
                  <a:lnTo>
                    <a:pt x="38501" y="72035"/>
                  </a:lnTo>
                  <a:lnTo>
                    <a:pt x="39079" y="71867"/>
                  </a:lnTo>
                  <a:lnTo>
                    <a:pt x="39658" y="71686"/>
                  </a:lnTo>
                  <a:lnTo>
                    <a:pt x="40224" y="71493"/>
                  </a:lnTo>
                  <a:lnTo>
                    <a:pt x="40790" y="71276"/>
                  </a:lnTo>
                  <a:lnTo>
                    <a:pt x="41345" y="71059"/>
                  </a:lnTo>
                  <a:lnTo>
                    <a:pt x="41899" y="70818"/>
                  </a:lnTo>
                  <a:lnTo>
                    <a:pt x="42453" y="70565"/>
                  </a:lnTo>
                  <a:lnTo>
                    <a:pt x="42995" y="70300"/>
                  </a:lnTo>
                  <a:lnTo>
                    <a:pt x="43526" y="70023"/>
                  </a:lnTo>
                  <a:lnTo>
                    <a:pt x="44056" y="69734"/>
                  </a:lnTo>
                  <a:lnTo>
                    <a:pt x="44574" y="69420"/>
                  </a:lnTo>
                  <a:lnTo>
                    <a:pt x="45092" y="69095"/>
                  </a:lnTo>
                  <a:lnTo>
                    <a:pt x="45598" y="68758"/>
                  </a:lnTo>
                  <a:lnTo>
                    <a:pt x="46104" y="68396"/>
                  </a:lnTo>
                  <a:lnTo>
                    <a:pt x="46598" y="68023"/>
                  </a:lnTo>
                  <a:lnTo>
                    <a:pt x="47080" y="67637"/>
                  </a:lnTo>
                  <a:lnTo>
                    <a:pt x="47562" y="67227"/>
                  </a:lnTo>
                  <a:lnTo>
                    <a:pt x="48032" y="66818"/>
                  </a:lnTo>
                  <a:lnTo>
                    <a:pt x="48490" y="66372"/>
                  </a:lnTo>
                  <a:lnTo>
                    <a:pt x="48948" y="65926"/>
                  </a:lnTo>
                  <a:lnTo>
                    <a:pt x="49394" y="65456"/>
                  </a:lnTo>
                  <a:lnTo>
                    <a:pt x="49828" y="64962"/>
                  </a:lnTo>
                  <a:lnTo>
                    <a:pt x="50250" y="64468"/>
                  </a:lnTo>
                  <a:lnTo>
                    <a:pt x="50671" y="63938"/>
                  </a:lnTo>
                  <a:lnTo>
                    <a:pt x="51081" y="63395"/>
                  </a:lnTo>
                  <a:lnTo>
                    <a:pt x="51479" y="62841"/>
                  </a:lnTo>
                  <a:lnTo>
                    <a:pt x="51864" y="62275"/>
                  </a:lnTo>
                  <a:lnTo>
                    <a:pt x="52238" y="61672"/>
                  </a:lnTo>
                  <a:lnTo>
                    <a:pt x="52599" y="61094"/>
                  </a:lnTo>
                  <a:lnTo>
                    <a:pt x="52925" y="60503"/>
                  </a:lnTo>
                  <a:lnTo>
                    <a:pt x="53250" y="59901"/>
                  </a:lnTo>
                  <a:lnTo>
                    <a:pt x="53551" y="59286"/>
                  </a:lnTo>
                  <a:lnTo>
                    <a:pt x="53852" y="58672"/>
                  </a:lnTo>
                  <a:lnTo>
                    <a:pt x="54130" y="58057"/>
                  </a:lnTo>
                  <a:lnTo>
                    <a:pt x="54383" y="57431"/>
                  </a:lnTo>
                  <a:lnTo>
                    <a:pt x="54636" y="56792"/>
                  </a:lnTo>
                  <a:lnTo>
                    <a:pt x="54865" y="56153"/>
                  </a:lnTo>
                  <a:lnTo>
                    <a:pt x="55082" y="55503"/>
                  </a:lnTo>
                  <a:lnTo>
                    <a:pt x="55286" y="54864"/>
                  </a:lnTo>
                  <a:lnTo>
                    <a:pt x="55467" y="54201"/>
                  </a:lnTo>
                  <a:lnTo>
                    <a:pt x="55648" y="53551"/>
                  </a:lnTo>
                  <a:lnTo>
                    <a:pt x="55805" y="52888"/>
                  </a:lnTo>
                  <a:lnTo>
                    <a:pt x="55949" y="52213"/>
                  </a:lnTo>
                  <a:lnTo>
                    <a:pt x="56082" y="51550"/>
                  </a:lnTo>
                  <a:lnTo>
                    <a:pt x="56202" y="50875"/>
                  </a:lnTo>
                  <a:lnTo>
                    <a:pt x="56311" y="50201"/>
                  </a:lnTo>
                  <a:lnTo>
                    <a:pt x="56395" y="49514"/>
                  </a:lnTo>
                  <a:lnTo>
                    <a:pt x="56479" y="48839"/>
                  </a:lnTo>
                  <a:lnTo>
                    <a:pt x="56540" y="48152"/>
                  </a:lnTo>
                  <a:lnTo>
                    <a:pt x="56588" y="47477"/>
                  </a:lnTo>
                  <a:lnTo>
                    <a:pt x="56636" y="46791"/>
                  </a:lnTo>
                  <a:lnTo>
                    <a:pt x="56660" y="46104"/>
                  </a:lnTo>
                  <a:lnTo>
                    <a:pt x="56672" y="45417"/>
                  </a:lnTo>
                  <a:lnTo>
                    <a:pt x="56672" y="44730"/>
                  </a:lnTo>
                  <a:lnTo>
                    <a:pt x="56648" y="44043"/>
                  </a:lnTo>
                  <a:lnTo>
                    <a:pt x="56624" y="43368"/>
                  </a:lnTo>
                  <a:lnTo>
                    <a:pt x="56588" y="42681"/>
                  </a:lnTo>
                  <a:lnTo>
                    <a:pt x="56540" y="41995"/>
                  </a:lnTo>
                  <a:lnTo>
                    <a:pt x="56479" y="41320"/>
                  </a:lnTo>
                  <a:lnTo>
                    <a:pt x="56395" y="40633"/>
                  </a:lnTo>
                  <a:lnTo>
                    <a:pt x="56299" y="39898"/>
                  </a:lnTo>
                  <a:lnTo>
                    <a:pt x="56190" y="39163"/>
                  </a:lnTo>
                  <a:lnTo>
                    <a:pt x="56058" y="38440"/>
                  </a:lnTo>
                  <a:lnTo>
                    <a:pt x="55913" y="37705"/>
                  </a:lnTo>
                  <a:lnTo>
                    <a:pt x="55744" y="36982"/>
                  </a:lnTo>
                  <a:lnTo>
                    <a:pt x="55552" y="36259"/>
                  </a:lnTo>
                  <a:lnTo>
                    <a:pt x="55335" y="35548"/>
                  </a:lnTo>
                  <a:lnTo>
                    <a:pt x="55094" y="34849"/>
                  </a:lnTo>
                  <a:lnTo>
                    <a:pt x="54961" y="34512"/>
                  </a:lnTo>
                  <a:lnTo>
                    <a:pt x="54829" y="34162"/>
                  </a:lnTo>
                  <a:lnTo>
                    <a:pt x="54684" y="33825"/>
                  </a:lnTo>
                  <a:lnTo>
                    <a:pt x="54539" y="33487"/>
                  </a:lnTo>
                  <a:lnTo>
                    <a:pt x="54383" y="33162"/>
                  </a:lnTo>
                  <a:lnTo>
                    <a:pt x="54214" y="32825"/>
                  </a:lnTo>
                  <a:lnTo>
                    <a:pt x="54045" y="32511"/>
                  </a:lnTo>
                  <a:lnTo>
                    <a:pt x="53865" y="32186"/>
                  </a:lnTo>
                  <a:lnTo>
                    <a:pt x="53684" y="31873"/>
                  </a:lnTo>
                  <a:lnTo>
                    <a:pt x="53479" y="31559"/>
                  </a:lnTo>
                  <a:lnTo>
                    <a:pt x="53286" y="31258"/>
                  </a:lnTo>
                  <a:lnTo>
                    <a:pt x="53069" y="30957"/>
                  </a:lnTo>
                  <a:lnTo>
                    <a:pt x="52852" y="30668"/>
                  </a:lnTo>
                  <a:lnTo>
                    <a:pt x="52623" y="30378"/>
                  </a:lnTo>
                  <a:lnTo>
                    <a:pt x="52394" y="30101"/>
                  </a:lnTo>
                  <a:lnTo>
                    <a:pt x="52141" y="29824"/>
                  </a:lnTo>
                  <a:lnTo>
                    <a:pt x="51732" y="29390"/>
                  </a:lnTo>
                  <a:lnTo>
                    <a:pt x="51298" y="28981"/>
                  </a:lnTo>
                  <a:lnTo>
                    <a:pt x="50852" y="28583"/>
                  </a:lnTo>
                  <a:lnTo>
                    <a:pt x="50394" y="28209"/>
                  </a:lnTo>
                  <a:lnTo>
                    <a:pt x="49912" y="27848"/>
                  </a:lnTo>
                  <a:lnTo>
                    <a:pt x="49430" y="27498"/>
                  </a:lnTo>
                  <a:lnTo>
                    <a:pt x="48936" y="27149"/>
                  </a:lnTo>
                  <a:lnTo>
                    <a:pt x="48442" y="26824"/>
                  </a:lnTo>
                  <a:lnTo>
                    <a:pt x="47936" y="26498"/>
                  </a:lnTo>
                  <a:lnTo>
                    <a:pt x="47418" y="26185"/>
                  </a:lnTo>
                  <a:lnTo>
                    <a:pt x="46394" y="25546"/>
                  </a:lnTo>
                  <a:lnTo>
                    <a:pt x="45369" y="24920"/>
                  </a:lnTo>
                  <a:lnTo>
                    <a:pt x="44863" y="24594"/>
                  </a:lnTo>
                  <a:lnTo>
                    <a:pt x="44357" y="24269"/>
                  </a:lnTo>
                  <a:lnTo>
                    <a:pt x="43863" y="23920"/>
                  </a:lnTo>
                  <a:lnTo>
                    <a:pt x="43369" y="23570"/>
                  </a:lnTo>
                  <a:lnTo>
                    <a:pt x="42887" y="23197"/>
                  </a:lnTo>
                  <a:lnTo>
                    <a:pt x="42405" y="22811"/>
                  </a:lnTo>
                  <a:lnTo>
                    <a:pt x="41947" y="22413"/>
                  </a:lnTo>
                  <a:lnTo>
                    <a:pt x="41513" y="21992"/>
                  </a:lnTo>
                  <a:lnTo>
                    <a:pt x="41092" y="21558"/>
                  </a:lnTo>
                  <a:lnTo>
                    <a:pt x="40682" y="21112"/>
                  </a:lnTo>
                  <a:lnTo>
                    <a:pt x="40501" y="20871"/>
                  </a:lnTo>
                  <a:lnTo>
                    <a:pt x="40308" y="20642"/>
                  </a:lnTo>
                  <a:lnTo>
                    <a:pt x="40140" y="20401"/>
                  </a:lnTo>
                  <a:lnTo>
                    <a:pt x="39959" y="20160"/>
                  </a:lnTo>
                  <a:lnTo>
                    <a:pt x="39802" y="19907"/>
                  </a:lnTo>
                  <a:lnTo>
                    <a:pt x="39646" y="19654"/>
                  </a:lnTo>
                  <a:lnTo>
                    <a:pt x="39501" y="19401"/>
                  </a:lnTo>
                  <a:lnTo>
                    <a:pt x="39368" y="19148"/>
                  </a:lnTo>
                  <a:lnTo>
                    <a:pt x="39236" y="18883"/>
                  </a:lnTo>
                  <a:lnTo>
                    <a:pt x="39115" y="18606"/>
                  </a:lnTo>
                  <a:lnTo>
                    <a:pt x="39007" y="18340"/>
                  </a:lnTo>
                  <a:lnTo>
                    <a:pt x="38910" y="18063"/>
                  </a:lnTo>
                  <a:lnTo>
                    <a:pt x="38826" y="17774"/>
                  </a:lnTo>
                  <a:lnTo>
                    <a:pt x="38742" y="17497"/>
                  </a:lnTo>
                  <a:lnTo>
                    <a:pt x="38682" y="17208"/>
                  </a:lnTo>
                  <a:lnTo>
                    <a:pt x="38621" y="16906"/>
                  </a:lnTo>
                  <a:lnTo>
                    <a:pt x="38585" y="16641"/>
                  </a:lnTo>
                  <a:lnTo>
                    <a:pt x="38561" y="16376"/>
                  </a:lnTo>
                  <a:lnTo>
                    <a:pt x="38537" y="16099"/>
                  </a:lnTo>
                  <a:lnTo>
                    <a:pt x="38525" y="15834"/>
                  </a:lnTo>
                  <a:lnTo>
                    <a:pt x="38525" y="15569"/>
                  </a:lnTo>
                  <a:lnTo>
                    <a:pt x="38525" y="15292"/>
                  </a:lnTo>
                  <a:lnTo>
                    <a:pt x="38561" y="14750"/>
                  </a:lnTo>
                  <a:lnTo>
                    <a:pt x="38609" y="14207"/>
                  </a:lnTo>
                  <a:lnTo>
                    <a:pt x="38669" y="13665"/>
                  </a:lnTo>
                  <a:lnTo>
                    <a:pt x="38754" y="13135"/>
                  </a:lnTo>
                  <a:lnTo>
                    <a:pt x="38838" y="12593"/>
                  </a:lnTo>
                  <a:lnTo>
                    <a:pt x="39019" y="11496"/>
                  </a:lnTo>
                  <a:lnTo>
                    <a:pt x="39091" y="10954"/>
                  </a:lnTo>
                  <a:lnTo>
                    <a:pt x="39151" y="10411"/>
                  </a:lnTo>
                  <a:lnTo>
                    <a:pt x="39200" y="9869"/>
                  </a:lnTo>
                  <a:lnTo>
                    <a:pt x="39224" y="9327"/>
                  </a:lnTo>
                  <a:lnTo>
                    <a:pt x="39236" y="9062"/>
                  </a:lnTo>
                  <a:lnTo>
                    <a:pt x="39224" y="8785"/>
                  </a:lnTo>
                  <a:lnTo>
                    <a:pt x="39212" y="8520"/>
                  </a:lnTo>
                  <a:lnTo>
                    <a:pt x="39188" y="8242"/>
                  </a:lnTo>
                  <a:lnTo>
                    <a:pt x="39151" y="7917"/>
                  </a:lnTo>
                  <a:lnTo>
                    <a:pt x="39103" y="7580"/>
                  </a:lnTo>
                  <a:lnTo>
                    <a:pt x="39031" y="7254"/>
                  </a:lnTo>
                  <a:lnTo>
                    <a:pt x="38947" y="6929"/>
                  </a:lnTo>
                  <a:lnTo>
                    <a:pt x="38850" y="6616"/>
                  </a:lnTo>
                  <a:lnTo>
                    <a:pt x="38742" y="6302"/>
                  </a:lnTo>
                  <a:lnTo>
                    <a:pt x="38621" y="5989"/>
                  </a:lnTo>
                  <a:lnTo>
                    <a:pt x="38489" y="5688"/>
                  </a:lnTo>
                  <a:lnTo>
                    <a:pt x="38344" y="5387"/>
                  </a:lnTo>
                  <a:lnTo>
                    <a:pt x="38187" y="5097"/>
                  </a:lnTo>
                  <a:lnTo>
                    <a:pt x="38019" y="4808"/>
                  </a:lnTo>
                  <a:lnTo>
                    <a:pt x="37838" y="4519"/>
                  </a:lnTo>
                  <a:lnTo>
                    <a:pt x="37645" y="4254"/>
                  </a:lnTo>
                  <a:lnTo>
                    <a:pt x="37440" y="3977"/>
                  </a:lnTo>
                  <a:lnTo>
                    <a:pt x="37236" y="3712"/>
                  </a:lnTo>
                  <a:lnTo>
                    <a:pt x="37019" y="3459"/>
                  </a:lnTo>
                  <a:lnTo>
                    <a:pt x="36790" y="3218"/>
                  </a:lnTo>
                  <a:lnTo>
                    <a:pt x="36549" y="2977"/>
                  </a:lnTo>
                  <a:lnTo>
                    <a:pt x="36308" y="2736"/>
                  </a:lnTo>
                  <a:lnTo>
                    <a:pt x="36055" y="2519"/>
                  </a:lnTo>
                  <a:lnTo>
                    <a:pt x="35790" y="2302"/>
                  </a:lnTo>
                  <a:lnTo>
                    <a:pt x="35524" y="2097"/>
                  </a:lnTo>
                  <a:lnTo>
                    <a:pt x="35247" y="1892"/>
                  </a:lnTo>
                  <a:lnTo>
                    <a:pt x="34970" y="1699"/>
                  </a:lnTo>
                  <a:lnTo>
                    <a:pt x="34681" y="1519"/>
                  </a:lnTo>
                  <a:lnTo>
                    <a:pt x="34392" y="1350"/>
                  </a:lnTo>
                  <a:lnTo>
                    <a:pt x="34090" y="1193"/>
                  </a:lnTo>
                  <a:lnTo>
                    <a:pt x="33789" y="1037"/>
                  </a:lnTo>
                  <a:lnTo>
                    <a:pt x="33476" y="904"/>
                  </a:lnTo>
                  <a:lnTo>
                    <a:pt x="33163" y="771"/>
                  </a:lnTo>
                  <a:lnTo>
                    <a:pt x="32849" y="651"/>
                  </a:lnTo>
                  <a:lnTo>
                    <a:pt x="32536" y="543"/>
                  </a:lnTo>
                  <a:lnTo>
                    <a:pt x="32211" y="446"/>
                  </a:lnTo>
                  <a:lnTo>
                    <a:pt x="31885" y="362"/>
                  </a:lnTo>
                  <a:lnTo>
                    <a:pt x="31560" y="277"/>
                  </a:lnTo>
                  <a:lnTo>
                    <a:pt x="31235" y="217"/>
                  </a:lnTo>
                  <a:lnTo>
                    <a:pt x="30897" y="157"/>
                  </a:lnTo>
                  <a:lnTo>
                    <a:pt x="30572" y="109"/>
                  </a:lnTo>
                  <a:lnTo>
                    <a:pt x="30234" y="73"/>
                  </a:lnTo>
                  <a:lnTo>
                    <a:pt x="29909" y="36"/>
                  </a:lnTo>
                  <a:lnTo>
                    <a:pt x="29572" y="24"/>
                  </a:lnTo>
                  <a:lnTo>
                    <a:pt x="29234" y="12"/>
                  </a:lnTo>
                  <a:lnTo>
                    <a:pt x="28897" y="0"/>
                  </a:lnTo>
                  <a:close/>
                </a:path>
              </a:pathLst>
            </a:cu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229850" y="1389080"/>
              <a:ext cx="449241" cy="643994"/>
            </a:xfrm>
            <a:custGeom>
              <a:avLst/>
              <a:gdLst/>
              <a:ahLst/>
              <a:cxnLst/>
              <a:rect l="l" t="t" r="r" b="b"/>
              <a:pathLst>
                <a:path w="11063" h="15859" extrusionOk="0">
                  <a:moveTo>
                    <a:pt x="5773" y="0"/>
                  </a:moveTo>
                  <a:lnTo>
                    <a:pt x="5532" y="13"/>
                  </a:lnTo>
                  <a:lnTo>
                    <a:pt x="5303" y="37"/>
                  </a:lnTo>
                  <a:lnTo>
                    <a:pt x="5074" y="85"/>
                  </a:lnTo>
                  <a:lnTo>
                    <a:pt x="4845" y="133"/>
                  </a:lnTo>
                  <a:lnTo>
                    <a:pt x="4628" y="205"/>
                  </a:lnTo>
                  <a:lnTo>
                    <a:pt x="4411" y="278"/>
                  </a:lnTo>
                  <a:lnTo>
                    <a:pt x="4194" y="374"/>
                  </a:lnTo>
                  <a:lnTo>
                    <a:pt x="3989" y="482"/>
                  </a:lnTo>
                  <a:lnTo>
                    <a:pt x="3784" y="603"/>
                  </a:lnTo>
                  <a:lnTo>
                    <a:pt x="3591" y="723"/>
                  </a:lnTo>
                  <a:lnTo>
                    <a:pt x="3399" y="868"/>
                  </a:lnTo>
                  <a:lnTo>
                    <a:pt x="3206" y="1013"/>
                  </a:lnTo>
                  <a:lnTo>
                    <a:pt x="3025" y="1169"/>
                  </a:lnTo>
                  <a:lnTo>
                    <a:pt x="2856" y="1338"/>
                  </a:lnTo>
                  <a:lnTo>
                    <a:pt x="2676" y="1507"/>
                  </a:lnTo>
                  <a:lnTo>
                    <a:pt x="2507" y="1700"/>
                  </a:lnTo>
                  <a:lnTo>
                    <a:pt x="2350" y="1892"/>
                  </a:lnTo>
                  <a:lnTo>
                    <a:pt x="2194" y="2085"/>
                  </a:lnTo>
                  <a:lnTo>
                    <a:pt x="2037" y="2302"/>
                  </a:lnTo>
                  <a:lnTo>
                    <a:pt x="1892" y="2507"/>
                  </a:lnTo>
                  <a:lnTo>
                    <a:pt x="1748" y="2736"/>
                  </a:lnTo>
                  <a:lnTo>
                    <a:pt x="1615" y="2965"/>
                  </a:lnTo>
                  <a:lnTo>
                    <a:pt x="1483" y="3194"/>
                  </a:lnTo>
                  <a:lnTo>
                    <a:pt x="1242" y="3676"/>
                  </a:lnTo>
                  <a:lnTo>
                    <a:pt x="1013" y="4182"/>
                  </a:lnTo>
                  <a:lnTo>
                    <a:pt x="808" y="4688"/>
                  </a:lnTo>
                  <a:lnTo>
                    <a:pt x="627" y="5218"/>
                  </a:lnTo>
                  <a:lnTo>
                    <a:pt x="471" y="5748"/>
                  </a:lnTo>
                  <a:lnTo>
                    <a:pt x="338" y="6291"/>
                  </a:lnTo>
                  <a:lnTo>
                    <a:pt x="230" y="6833"/>
                  </a:lnTo>
                  <a:lnTo>
                    <a:pt x="133" y="7375"/>
                  </a:lnTo>
                  <a:lnTo>
                    <a:pt x="73" y="7917"/>
                  </a:lnTo>
                  <a:lnTo>
                    <a:pt x="25" y="8436"/>
                  </a:lnTo>
                  <a:lnTo>
                    <a:pt x="1" y="8954"/>
                  </a:lnTo>
                  <a:lnTo>
                    <a:pt x="13" y="9460"/>
                  </a:lnTo>
                  <a:lnTo>
                    <a:pt x="37" y="9942"/>
                  </a:lnTo>
                  <a:lnTo>
                    <a:pt x="97" y="10412"/>
                  </a:lnTo>
                  <a:lnTo>
                    <a:pt x="133" y="10641"/>
                  </a:lnTo>
                  <a:lnTo>
                    <a:pt x="169" y="10858"/>
                  </a:lnTo>
                  <a:lnTo>
                    <a:pt x="217" y="11062"/>
                  </a:lnTo>
                  <a:lnTo>
                    <a:pt x="278" y="11267"/>
                  </a:lnTo>
                  <a:lnTo>
                    <a:pt x="338" y="11460"/>
                  </a:lnTo>
                  <a:lnTo>
                    <a:pt x="398" y="11653"/>
                  </a:lnTo>
                  <a:lnTo>
                    <a:pt x="531" y="11966"/>
                  </a:lnTo>
                  <a:lnTo>
                    <a:pt x="663" y="12267"/>
                  </a:lnTo>
                  <a:lnTo>
                    <a:pt x="820" y="12557"/>
                  </a:lnTo>
                  <a:lnTo>
                    <a:pt x="989" y="12858"/>
                  </a:lnTo>
                  <a:lnTo>
                    <a:pt x="1169" y="13135"/>
                  </a:lnTo>
                  <a:lnTo>
                    <a:pt x="1362" y="13412"/>
                  </a:lnTo>
                  <a:lnTo>
                    <a:pt x="1579" y="13665"/>
                  </a:lnTo>
                  <a:lnTo>
                    <a:pt x="1796" y="13918"/>
                  </a:lnTo>
                  <a:lnTo>
                    <a:pt x="2025" y="14159"/>
                  </a:lnTo>
                  <a:lnTo>
                    <a:pt x="2266" y="14388"/>
                  </a:lnTo>
                  <a:lnTo>
                    <a:pt x="2519" y="14605"/>
                  </a:lnTo>
                  <a:lnTo>
                    <a:pt x="2784" y="14810"/>
                  </a:lnTo>
                  <a:lnTo>
                    <a:pt x="3061" y="15003"/>
                  </a:lnTo>
                  <a:lnTo>
                    <a:pt x="3338" y="15171"/>
                  </a:lnTo>
                  <a:lnTo>
                    <a:pt x="3640" y="15328"/>
                  </a:lnTo>
                  <a:lnTo>
                    <a:pt x="3941" y="15461"/>
                  </a:lnTo>
                  <a:lnTo>
                    <a:pt x="4254" y="15581"/>
                  </a:lnTo>
                  <a:lnTo>
                    <a:pt x="4580" y="15678"/>
                  </a:lnTo>
                  <a:lnTo>
                    <a:pt x="4905" y="15750"/>
                  </a:lnTo>
                  <a:lnTo>
                    <a:pt x="5230" y="15810"/>
                  </a:lnTo>
                  <a:lnTo>
                    <a:pt x="5568" y="15846"/>
                  </a:lnTo>
                  <a:lnTo>
                    <a:pt x="5905" y="15858"/>
                  </a:lnTo>
                  <a:lnTo>
                    <a:pt x="6230" y="15846"/>
                  </a:lnTo>
                  <a:lnTo>
                    <a:pt x="6568" y="15822"/>
                  </a:lnTo>
                  <a:lnTo>
                    <a:pt x="6905" y="15774"/>
                  </a:lnTo>
                  <a:lnTo>
                    <a:pt x="7219" y="15702"/>
                  </a:lnTo>
                  <a:lnTo>
                    <a:pt x="7544" y="15617"/>
                  </a:lnTo>
                  <a:lnTo>
                    <a:pt x="7857" y="15497"/>
                  </a:lnTo>
                  <a:lnTo>
                    <a:pt x="8158" y="15364"/>
                  </a:lnTo>
                  <a:lnTo>
                    <a:pt x="8448" y="15208"/>
                  </a:lnTo>
                  <a:lnTo>
                    <a:pt x="8725" y="15027"/>
                  </a:lnTo>
                  <a:lnTo>
                    <a:pt x="8990" y="14822"/>
                  </a:lnTo>
                  <a:lnTo>
                    <a:pt x="9171" y="14665"/>
                  </a:lnTo>
                  <a:lnTo>
                    <a:pt x="9351" y="14497"/>
                  </a:lnTo>
                  <a:lnTo>
                    <a:pt x="9508" y="14328"/>
                  </a:lnTo>
                  <a:lnTo>
                    <a:pt x="9665" y="14147"/>
                  </a:lnTo>
                  <a:lnTo>
                    <a:pt x="9809" y="13966"/>
                  </a:lnTo>
                  <a:lnTo>
                    <a:pt x="9942" y="13774"/>
                  </a:lnTo>
                  <a:lnTo>
                    <a:pt x="10062" y="13569"/>
                  </a:lnTo>
                  <a:lnTo>
                    <a:pt x="10171" y="13364"/>
                  </a:lnTo>
                  <a:lnTo>
                    <a:pt x="10279" y="13159"/>
                  </a:lnTo>
                  <a:lnTo>
                    <a:pt x="10376" y="12942"/>
                  </a:lnTo>
                  <a:lnTo>
                    <a:pt x="10472" y="12725"/>
                  </a:lnTo>
                  <a:lnTo>
                    <a:pt x="10556" y="12496"/>
                  </a:lnTo>
                  <a:lnTo>
                    <a:pt x="10629" y="12279"/>
                  </a:lnTo>
                  <a:lnTo>
                    <a:pt x="10689" y="12038"/>
                  </a:lnTo>
                  <a:lnTo>
                    <a:pt x="10809" y="11569"/>
                  </a:lnTo>
                  <a:lnTo>
                    <a:pt x="10894" y="11087"/>
                  </a:lnTo>
                  <a:lnTo>
                    <a:pt x="10966" y="10592"/>
                  </a:lnTo>
                  <a:lnTo>
                    <a:pt x="11014" y="10098"/>
                  </a:lnTo>
                  <a:lnTo>
                    <a:pt x="11038" y="9592"/>
                  </a:lnTo>
                  <a:lnTo>
                    <a:pt x="11062" y="9098"/>
                  </a:lnTo>
                  <a:lnTo>
                    <a:pt x="11062" y="8592"/>
                  </a:lnTo>
                  <a:lnTo>
                    <a:pt x="11050" y="8098"/>
                  </a:lnTo>
                  <a:lnTo>
                    <a:pt x="11026" y="7604"/>
                  </a:lnTo>
                  <a:lnTo>
                    <a:pt x="11002" y="7074"/>
                  </a:lnTo>
                  <a:lnTo>
                    <a:pt x="10966" y="6544"/>
                  </a:lnTo>
                  <a:lnTo>
                    <a:pt x="10918" y="6001"/>
                  </a:lnTo>
                  <a:lnTo>
                    <a:pt x="10858" y="5471"/>
                  </a:lnTo>
                  <a:lnTo>
                    <a:pt x="10773" y="4941"/>
                  </a:lnTo>
                  <a:lnTo>
                    <a:pt x="10665" y="4423"/>
                  </a:lnTo>
                  <a:lnTo>
                    <a:pt x="10605" y="4170"/>
                  </a:lnTo>
                  <a:lnTo>
                    <a:pt x="10532" y="3917"/>
                  </a:lnTo>
                  <a:lnTo>
                    <a:pt x="10448" y="3664"/>
                  </a:lnTo>
                  <a:lnTo>
                    <a:pt x="10364" y="3411"/>
                  </a:lnTo>
                  <a:lnTo>
                    <a:pt x="10267" y="3158"/>
                  </a:lnTo>
                  <a:lnTo>
                    <a:pt x="10147" y="2917"/>
                  </a:lnTo>
                  <a:lnTo>
                    <a:pt x="10038" y="2676"/>
                  </a:lnTo>
                  <a:lnTo>
                    <a:pt x="9906" y="2435"/>
                  </a:lnTo>
                  <a:lnTo>
                    <a:pt x="9761" y="2206"/>
                  </a:lnTo>
                  <a:lnTo>
                    <a:pt x="9616" y="1989"/>
                  </a:lnTo>
                  <a:lnTo>
                    <a:pt x="9448" y="1772"/>
                  </a:lnTo>
                  <a:lnTo>
                    <a:pt x="9279" y="1567"/>
                  </a:lnTo>
                  <a:lnTo>
                    <a:pt x="9098" y="1362"/>
                  </a:lnTo>
                  <a:lnTo>
                    <a:pt x="8918" y="1181"/>
                  </a:lnTo>
                  <a:lnTo>
                    <a:pt x="8713" y="1001"/>
                  </a:lnTo>
                  <a:lnTo>
                    <a:pt x="8508" y="844"/>
                  </a:lnTo>
                  <a:lnTo>
                    <a:pt x="8291" y="687"/>
                  </a:lnTo>
                  <a:lnTo>
                    <a:pt x="8062" y="555"/>
                  </a:lnTo>
                  <a:lnTo>
                    <a:pt x="7821" y="434"/>
                  </a:lnTo>
                  <a:lnTo>
                    <a:pt x="7580" y="338"/>
                  </a:lnTo>
                  <a:lnTo>
                    <a:pt x="7315" y="229"/>
                  </a:lnTo>
                  <a:lnTo>
                    <a:pt x="7038" y="157"/>
                  </a:lnTo>
                  <a:lnTo>
                    <a:pt x="6785" y="97"/>
                  </a:lnTo>
                  <a:lnTo>
                    <a:pt x="6520" y="49"/>
                  </a:lnTo>
                  <a:lnTo>
                    <a:pt x="6267" y="13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017967" y="1719859"/>
              <a:ext cx="411557" cy="444327"/>
            </a:xfrm>
            <a:custGeom>
              <a:avLst/>
              <a:gdLst/>
              <a:ahLst/>
              <a:cxnLst/>
              <a:rect l="l" t="t" r="r" b="b"/>
              <a:pathLst>
                <a:path w="10135" h="10942" extrusionOk="0">
                  <a:moveTo>
                    <a:pt x="6219" y="0"/>
                  </a:moveTo>
                  <a:lnTo>
                    <a:pt x="5966" y="12"/>
                  </a:lnTo>
                  <a:lnTo>
                    <a:pt x="5701" y="36"/>
                  </a:lnTo>
                  <a:lnTo>
                    <a:pt x="5448" y="73"/>
                  </a:lnTo>
                  <a:lnTo>
                    <a:pt x="5194" y="121"/>
                  </a:lnTo>
                  <a:lnTo>
                    <a:pt x="4953" y="193"/>
                  </a:lnTo>
                  <a:lnTo>
                    <a:pt x="4712" y="277"/>
                  </a:lnTo>
                  <a:lnTo>
                    <a:pt x="4471" y="374"/>
                  </a:lnTo>
                  <a:lnTo>
                    <a:pt x="4243" y="494"/>
                  </a:lnTo>
                  <a:lnTo>
                    <a:pt x="4026" y="627"/>
                  </a:lnTo>
                  <a:lnTo>
                    <a:pt x="3809" y="759"/>
                  </a:lnTo>
                  <a:lnTo>
                    <a:pt x="3604" y="916"/>
                  </a:lnTo>
                  <a:lnTo>
                    <a:pt x="3411" y="1097"/>
                  </a:lnTo>
                  <a:lnTo>
                    <a:pt x="3254" y="1025"/>
                  </a:lnTo>
                  <a:lnTo>
                    <a:pt x="3086" y="988"/>
                  </a:lnTo>
                  <a:lnTo>
                    <a:pt x="2917" y="952"/>
                  </a:lnTo>
                  <a:lnTo>
                    <a:pt x="2748" y="952"/>
                  </a:lnTo>
                  <a:lnTo>
                    <a:pt x="2580" y="964"/>
                  </a:lnTo>
                  <a:lnTo>
                    <a:pt x="2411" y="988"/>
                  </a:lnTo>
                  <a:lnTo>
                    <a:pt x="2242" y="1025"/>
                  </a:lnTo>
                  <a:lnTo>
                    <a:pt x="2074" y="1085"/>
                  </a:lnTo>
                  <a:lnTo>
                    <a:pt x="1905" y="1145"/>
                  </a:lnTo>
                  <a:lnTo>
                    <a:pt x="1748" y="1229"/>
                  </a:lnTo>
                  <a:lnTo>
                    <a:pt x="1592" y="1326"/>
                  </a:lnTo>
                  <a:lnTo>
                    <a:pt x="1447" y="1422"/>
                  </a:lnTo>
                  <a:lnTo>
                    <a:pt x="1302" y="1531"/>
                  </a:lnTo>
                  <a:lnTo>
                    <a:pt x="1158" y="1651"/>
                  </a:lnTo>
                  <a:lnTo>
                    <a:pt x="1037" y="1772"/>
                  </a:lnTo>
                  <a:lnTo>
                    <a:pt x="917" y="1904"/>
                  </a:lnTo>
                  <a:lnTo>
                    <a:pt x="784" y="2085"/>
                  </a:lnTo>
                  <a:lnTo>
                    <a:pt x="652" y="2254"/>
                  </a:lnTo>
                  <a:lnTo>
                    <a:pt x="543" y="2446"/>
                  </a:lnTo>
                  <a:lnTo>
                    <a:pt x="435" y="2639"/>
                  </a:lnTo>
                  <a:lnTo>
                    <a:pt x="338" y="2832"/>
                  </a:lnTo>
                  <a:lnTo>
                    <a:pt x="254" y="3037"/>
                  </a:lnTo>
                  <a:lnTo>
                    <a:pt x="194" y="3242"/>
                  </a:lnTo>
                  <a:lnTo>
                    <a:pt x="133" y="3447"/>
                  </a:lnTo>
                  <a:lnTo>
                    <a:pt x="85" y="3664"/>
                  </a:lnTo>
                  <a:lnTo>
                    <a:pt x="49" y="3880"/>
                  </a:lnTo>
                  <a:lnTo>
                    <a:pt x="25" y="4085"/>
                  </a:lnTo>
                  <a:lnTo>
                    <a:pt x="1" y="4302"/>
                  </a:lnTo>
                  <a:lnTo>
                    <a:pt x="1" y="4531"/>
                  </a:lnTo>
                  <a:lnTo>
                    <a:pt x="13" y="4748"/>
                  </a:lnTo>
                  <a:lnTo>
                    <a:pt x="37" y="4965"/>
                  </a:lnTo>
                  <a:lnTo>
                    <a:pt x="85" y="5170"/>
                  </a:lnTo>
                  <a:lnTo>
                    <a:pt x="133" y="5387"/>
                  </a:lnTo>
                  <a:lnTo>
                    <a:pt x="194" y="5592"/>
                  </a:lnTo>
                  <a:lnTo>
                    <a:pt x="266" y="5796"/>
                  </a:lnTo>
                  <a:lnTo>
                    <a:pt x="350" y="6001"/>
                  </a:lnTo>
                  <a:lnTo>
                    <a:pt x="447" y="6194"/>
                  </a:lnTo>
                  <a:lnTo>
                    <a:pt x="555" y="6387"/>
                  </a:lnTo>
                  <a:lnTo>
                    <a:pt x="676" y="6568"/>
                  </a:lnTo>
                  <a:lnTo>
                    <a:pt x="796" y="6748"/>
                  </a:lnTo>
                  <a:lnTo>
                    <a:pt x="941" y="6917"/>
                  </a:lnTo>
                  <a:lnTo>
                    <a:pt x="1085" y="7074"/>
                  </a:lnTo>
                  <a:lnTo>
                    <a:pt x="1242" y="7230"/>
                  </a:lnTo>
                  <a:lnTo>
                    <a:pt x="1399" y="7375"/>
                  </a:lnTo>
                  <a:lnTo>
                    <a:pt x="1567" y="7507"/>
                  </a:lnTo>
                  <a:lnTo>
                    <a:pt x="1748" y="7628"/>
                  </a:lnTo>
                  <a:lnTo>
                    <a:pt x="1929" y="7748"/>
                  </a:lnTo>
                  <a:lnTo>
                    <a:pt x="2122" y="7857"/>
                  </a:lnTo>
                  <a:lnTo>
                    <a:pt x="2206" y="7893"/>
                  </a:lnTo>
                  <a:lnTo>
                    <a:pt x="2254" y="8062"/>
                  </a:lnTo>
                  <a:lnTo>
                    <a:pt x="2315" y="8230"/>
                  </a:lnTo>
                  <a:lnTo>
                    <a:pt x="2423" y="8532"/>
                  </a:lnTo>
                  <a:lnTo>
                    <a:pt x="2568" y="8821"/>
                  </a:lnTo>
                  <a:lnTo>
                    <a:pt x="2712" y="9110"/>
                  </a:lnTo>
                  <a:lnTo>
                    <a:pt x="2893" y="9375"/>
                  </a:lnTo>
                  <a:lnTo>
                    <a:pt x="3086" y="9628"/>
                  </a:lnTo>
                  <a:lnTo>
                    <a:pt x="3291" y="9869"/>
                  </a:lnTo>
                  <a:lnTo>
                    <a:pt x="3520" y="10098"/>
                  </a:lnTo>
                  <a:lnTo>
                    <a:pt x="3773" y="10291"/>
                  </a:lnTo>
                  <a:lnTo>
                    <a:pt x="3905" y="10387"/>
                  </a:lnTo>
                  <a:lnTo>
                    <a:pt x="4038" y="10472"/>
                  </a:lnTo>
                  <a:lnTo>
                    <a:pt x="4182" y="10556"/>
                  </a:lnTo>
                  <a:lnTo>
                    <a:pt x="4327" y="10628"/>
                  </a:lnTo>
                  <a:lnTo>
                    <a:pt x="4471" y="10689"/>
                  </a:lnTo>
                  <a:lnTo>
                    <a:pt x="4616" y="10749"/>
                  </a:lnTo>
                  <a:lnTo>
                    <a:pt x="4773" y="10797"/>
                  </a:lnTo>
                  <a:lnTo>
                    <a:pt x="4929" y="10845"/>
                  </a:lnTo>
                  <a:lnTo>
                    <a:pt x="5086" y="10881"/>
                  </a:lnTo>
                  <a:lnTo>
                    <a:pt x="5243" y="10906"/>
                  </a:lnTo>
                  <a:lnTo>
                    <a:pt x="5399" y="10930"/>
                  </a:lnTo>
                  <a:lnTo>
                    <a:pt x="5556" y="10942"/>
                  </a:lnTo>
                  <a:lnTo>
                    <a:pt x="5869" y="10942"/>
                  </a:lnTo>
                  <a:lnTo>
                    <a:pt x="6038" y="10930"/>
                  </a:lnTo>
                  <a:lnTo>
                    <a:pt x="6195" y="10906"/>
                  </a:lnTo>
                  <a:lnTo>
                    <a:pt x="6363" y="10869"/>
                  </a:lnTo>
                  <a:lnTo>
                    <a:pt x="6520" y="10821"/>
                  </a:lnTo>
                  <a:lnTo>
                    <a:pt x="6689" y="10761"/>
                  </a:lnTo>
                  <a:lnTo>
                    <a:pt x="6845" y="10701"/>
                  </a:lnTo>
                  <a:lnTo>
                    <a:pt x="6990" y="10628"/>
                  </a:lnTo>
                  <a:lnTo>
                    <a:pt x="7147" y="10544"/>
                  </a:lnTo>
                  <a:lnTo>
                    <a:pt x="7279" y="10460"/>
                  </a:lnTo>
                  <a:lnTo>
                    <a:pt x="7424" y="10351"/>
                  </a:lnTo>
                  <a:lnTo>
                    <a:pt x="7556" y="10255"/>
                  </a:lnTo>
                  <a:lnTo>
                    <a:pt x="7689" y="10134"/>
                  </a:lnTo>
                  <a:lnTo>
                    <a:pt x="7809" y="10026"/>
                  </a:lnTo>
                  <a:lnTo>
                    <a:pt x="7930" y="9893"/>
                  </a:lnTo>
                  <a:lnTo>
                    <a:pt x="8038" y="9761"/>
                  </a:lnTo>
                  <a:lnTo>
                    <a:pt x="8147" y="9628"/>
                  </a:lnTo>
                  <a:lnTo>
                    <a:pt x="8352" y="9339"/>
                  </a:lnTo>
                  <a:lnTo>
                    <a:pt x="8532" y="9026"/>
                  </a:lnTo>
                  <a:lnTo>
                    <a:pt x="8689" y="8700"/>
                  </a:lnTo>
                  <a:lnTo>
                    <a:pt x="8834" y="8363"/>
                  </a:lnTo>
                  <a:lnTo>
                    <a:pt x="8942" y="8014"/>
                  </a:lnTo>
                  <a:lnTo>
                    <a:pt x="9038" y="7652"/>
                  </a:lnTo>
                  <a:lnTo>
                    <a:pt x="9111" y="7291"/>
                  </a:lnTo>
                  <a:lnTo>
                    <a:pt x="9159" y="6929"/>
                  </a:lnTo>
                  <a:lnTo>
                    <a:pt x="9171" y="6556"/>
                  </a:lnTo>
                  <a:lnTo>
                    <a:pt x="9328" y="6375"/>
                  </a:lnTo>
                  <a:lnTo>
                    <a:pt x="9472" y="6170"/>
                  </a:lnTo>
                  <a:lnTo>
                    <a:pt x="9593" y="5965"/>
                  </a:lnTo>
                  <a:lnTo>
                    <a:pt x="9713" y="5748"/>
                  </a:lnTo>
                  <a:lnTo>
                    <a:pt x="9810" y="5531"/>
                  </a:lnTo>
                  <a:lnTo>
                    <a:pt x="9906" y="5302"/>
                  </a:lnTo>
                  <a:lnTo>
                    <a:pt x="9978" y="5073"/>
                  </a:lnTo>
                  <a:lnTo>
                    <a:pt x="10039" y="4832"/>
                  </a:lnTo>
                  <a:lnTo>
                    <a:pt x="10087" y="4603"/>
                  </a:lnTo>
                  <a:lnTo>
                    <a:pt x="10123" y="4362"/>
                  </a:lnTo>
                  <a:lnTo>
                    <a:pt x="10135" y="4121"/>
                  </a:lnTo>
                  <a:lnTo>
                    <a:pt x="10135" y="3868"/>
                  </a:lnTo>
                  <a:lnTo>
                    <a:pt x="10135" y="3627"/>
                  </a:lnTo>
                  <a:lnTo>
                    <a:pt x="10099" y="3386"/>
                  </a:lnTo>
                  <a:lnTo>
                    <a:pt x="10063" y="3145"/>
                  </a:lnTo>
                  <a:lnTo>
                    <a:pt x="10002" y="2916"/>
                  </a:lnTo>
                  <a:lnTo>
                    <a:pt x="9930" y="2675"/>
                  </a:lnTo>
                  <a:lnTo>
                    <a:pt x="9834" y="2434"/>
                  </a:lnTo>
                  <a:lnTo>
                    <a:pt x="9725" y="2205"/>
                  </a:lnTo>
                  <a:lnTo>
                    <a:pt x="9605" y="1977"/>
                  </a:lnTo>
                  <a:lnTo>
                    <a:pt x="9472" y="1760"/>
                  </a:lnTo>
                  <a:lnTo>
                    <a:pt x="9316" y="1555"/>
                  </a:lnTo>
                  <a:lnTo>
                    <a:pt x="9159" y="1362"/>
                  </a:lnTo>
                  <a:lnTo>
                    <a:pt x="8978" y="1169"/>
                  </a:lnTo>
                  <a:lnTo>
                    <a:pt x="8785" y="988"/>
                  </a:lnTo>
                  <a:lnTo>
                    <a:pt x="8593" y="832"/>
                  </a:lnTo>
                  <a:lnTo>
                    <a:pt x="8388" y="675"/>
                  </a:lnTo>
                  <a:lnTo>
                    <a:pt x="8171" y="543"/>
                  </a:lnTo>
                  <a:lnTo>
                    <a:pt x="7942" y="422"/>
                  </a:lnTo>
                  <a:lnTo>
                    <a:pt x="7713" y="314"/>
                  </a:lnTo>
                  <a:lnTo>
                    <a:pt x="7472" y="217"/>
                  </a:lnTo>
                  <a:lnTo>
                    <a:pt x="7231" y="145"/>
                  </a:lnTo>
                  <a:lnTo>
                    <a:pt x="6978" y="85"/>
                  </a:lnTo>
                  <a:lnTo>
                    <a:pt x="6725" y="36"/>
                  </a:lnTo>
                  <a:lnTo>
                    <a:pt x="6472" y="12"/>
                  </a:lnTo>
                  <a:lnTo>
                    <a:pt x="6219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5084033" y="2043288"/>
              <a:ext cx="161049" cy="185982"/>
            </a:xfrm>
            <a:custGeom>
              <a:avLst/>
              <a:gdLst/>
              <a:ahLst/>
              <a:cxnLst/>
              <a:rect l="l" t="t" r="r" b="b"/>
              <a:pathLst>
                <a:path w="3966" h="4580" extrusionOk="0">
                  <a:moveTo>
                    <a:pt x="1133" y="0"/>
                  </a:moveTo>
                  <a:lnTo>
                    <a:pt x="1" y="3350"/>
                  </a:lnTo>
                  <a:lnTo>
                    <a:pt x="3724" y="4579"/>
                  </a:lnTo>
                  <a:lnTo>
                    <a:pt x="3965" y="59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4560496" y="1196768"/>
              <a:ext cx="1411720" cy="1836961"/>
            </a:xfrm>
            <a:custGeom>
              <a:avLst/>
              <a:gdLst/>
              <a:ahLst/>
              <a:cxnLst/>
              <a:rect l="l" t="t" r="r" b="b"/>
              <a:pathLst>
                <a:path w="34765" h="45237" extrusionOk="0">
                  <a:moveTo>
                    <a:pt x="10122" y="1"/>
                  </a:moveTo>
                  <a:lnTo>
                    <a:pt x="9929" y="13"/>
                  </a:lnTo>
                  <a:lnTo>
                    <a:pt x="9725" y="37"/>
                  </a:lnTo>
                  <a:lnTo>
                    <a:pt x="9532" y="61"/>
                  </a:lnTo>
                  <a:lnTo>
                    <a:pt x="9339" y="97"/>
                  </a:lnTo>
                  <a:lnTo>
                    <a:pt x="9279" y="109"/>
                  </a:lnTo>
                  <a:lnTo>
                    <a:pt x="9230" y="133"/>
                  </a:lnTo>
                  <a:lnTo>
                    <a:pt x="9134" y="194"/>
                  </a:lnTo>
                  <a:lnTo>
                    <a:pt x="9098" y="230"/>
                  </a:lnTo>
                  <a:lnTo>
                    <a:pt x="9062" y="278"/>
                  </a:lnTo>
                  <a:lnTo>
                    <a:pt x="9026" y="326"/>
                  </a:lnTo>
                  <a:lnTo>
                    <a:pt x="9014" y="374"/>
                  </a:lnTo>
                  <a:lnTo>
                    <a:pt x="8929" y="627"/>
                  </a:lnTo>
                  <a:lnTo>
                    <a:pt x="8869" y="880"/>
                  </a:lnTo>
                  <a:lnTo>
                    <a:pt x="8809" y="1134"/>
                  </a:lnTo>
                  <a:lnTo>
                    <a:pt x="8761" y="1387"/>
                  </a:lnTo>
                  <a:lnTo>
                    <a:pt x="8736" y="1652"/>
                  </a:lnTo>
                  <a:lnTo>
                    <a:pt x="8700" y="1905"/>
                  </a:lnTo>
                  <a:lnTo>
                    <a:pt x="8688" y="2170"/>
                  </a:lnTo>
                  <a:lnTo>
                    <a:pt x="8688" y="2423"/>
                  </a:lnTo>
                  <a:lnTo>
                    <a:pt x="8700" y="2688"/>
                  </a:lnTo>
                  <a:lnTo>
                    <a:pt x="8712" y="2953"/>
                  </a:lnTo>
                  <a:lnTo>
                    <a:pt x="8736" y="3206"/>
                  </a:lnTo>
                  <a:lnTo>
                    <a:pt x="8785" y="3471"/>
                  </a:lnTo>
                  <a:lnTo>
                    <a:pt x="8833" y="3724"/>
                  </a:lnTo>
                  <a:lnTo>
                    <a:pt x="8893" y="3977"/>
                  </a:lnTo>
                  <a:lnTo>
                    <a:pt x="8953" y="4218"/>
                  </a:lnTo>
                  <a:lnTo>
                    <a:pt x="9038" y="4471"/>
                  </a:lnTo>
                  <a:lnTo>
                    <a:pt x="928" y="12834"/>
                  </a:lnTo>
                  <a:lnTo>
                    <a:pt x="820" y="12943"/>
                  </a:lnTo>
                  <a:lnTo>
                    <a:pt x="711" y="13063"/>
                  </a:lnTo>
                  <a:lnTo>
                    <a:pt x="615" y="13196"/>
                  </a:lnTo>
                  <a:lnTo>
                    <a:pt x="530" y="13328"/>
                  </a:lnTo>
                  <a:lnTo>
                    <a:pt x="446" y="13461"/>
                  </a:lnTo>
                  <a:lnTo>
                    <a:pt x="374" y="13593"/>
                  </a:lnTo>
                  <a:lnTo>
                    <a:pt x="301" y="13726"/>
                  </a:lnTo>
                  <a:lnTo>
                    <a:pt x="241" y="13870"/>
                  </a:lnTo>
                  <a:lnTo>
                    <a:pt x="145" y="14160"/>
                  </a:lnTo>
                  <a:lnTo>
                    <a:pt x="60" y="14449"/>
                  </a:lnTo>
                  <a:lnTo>
                    <a:pt x="24" y="14750"/>
                  </a:lnTo>
                  <a:lnTo>
                    <a:pt x="0" y="15051"/>
                  </a:lnTo>
                  <a:lnTo>
                    <a:pt x="12" y="15353"/>
                  </a:lnTo>
                  <a:lnTo>
                    <a:pt x="36" y="15654"/>
                  </a:lnTo>
                  <a:lnTo>
                    <a:pt x="109" y="15943"/>
                  </a:lnTo>
                  <a:lnTo>
                    <a:pt x="193" y="16244"/>
                  </a:lnTo>
                  <a:lnTo>
                    <a:pt x="253" y="16377"/>
                  </a:lnTo>
                  <a:lnTo>
                    <a:pt x="313" y="16521"/>
                  </a:lnTo>
                  <a:lnTo>
                    <a:pt x="386" y="16666"/>
                  </a:lnTo>
                  <a:lnTo>
                    <a:pt x="458" y="16799"/>
                  </a:lnTo>
                  <a:lnTo>
                    <a:pt x="542" y="16931"/>
                  </a:lnTo>
                  <a:lnTo>
                    <a:pt x="639" y="17064"/>
                  </a:lnTo>
                  <a:lnTo>
                    <a:pt x="735" y="17184"/>
                  </a:lnTo>
                  <a:lnTo>
                    <a:pt x="844" y="17305"/>
                  </a:lnTo>
                  <a:lnTo>
                    <a:pt x="6628" y="23751"/>
                  </a:lnTo>
                  <a:lnTo>
                    <a:pt x="5423" y="45237"/>
                  </a:lnTo>
                  <a:lnTo>
                    <a:pt x="20051" y="45237"/>
                  </a:lnTo>
                  <a:lnTo>
                    <a:pt x="22040" y="29704"/>
                  </a:lnTo>
                  <a:lnTo>
                    <a:pt x="32788" y="25848"/>
                  </a:lnTo>
                  <a:lnTo>
                    <a:pt x="33053" y="25728"/>
                  </a:lnTo>
                  <a:lnTo>
                    <a:pt x="33306" y="25595"/>
                  </a:lnTo>
                  <a:lnTo>
                    <a:pt x="33547" y="25438"/>
                  </a:lnTo>
                  <a:lnTo>
                    <a:pt x="33764" y="25270"/>
                  </a:lnTo>
                  <a:lnTo>
                    <a:pt x="33957" y="25077"/>
                  </a:lnTo>
                  <a:lnTo>
                    <a:pt x="34138" y="24860"/>
                  </a:lnTo>
                  <a:lnTo>
                    <a:pt x="34295" y="24643"/>
                  </a:lnTo>
                  <a:lnTo>
                    <a:pt x="34427" y="24402"/>
                  </a:lnTo>
                  <a:lnTo>
                    <a:pt x="34548" y="24161"/>
                  </a:lnTo>
                  <a:lnTo>
                    <a:pt x="34632" y="23896"/>
                  </a:lnTo>
                  <a:lnTo>
                    <a:pt x="34704" y="23631"/>
                  </a:lnTo>
                  <a:lnTo>
                    <a:pt x="34740" y="23354"/>
                  </a:lnTo>
                  <a:lnTo>
                    <a:pt x="34764" y="23077"/>
                  </a:lnTo>
                  <a:lnTo>
                    <a:pt x="34752" y="22799"/>
                  </a:lnTo>
                  <a:lnTo>
                    <a:pt x="34716" y="22510"/>
                  </a:lnTo>
                  <a:lnTo>
                    <a:pt x="34656" y="22233"/>
                  </a:lnTo>
                  <a:lnTo>
                    <a:pt x="31427" y="10749"/>
                  </a:lnTo>
                  <a:lnTo>
                    <a:pt x="31595" y="10508"/>
                  </a:lnTo>
                  <a:lnTo>
                    <a:pt x="31764" y="10267"/>
                  </a:lnTo>
                  <a:lnTo>
                    <a:pt x="31921" y="10026"/>
                  </a:lnTo>
                  <a:lnTo>
                    <a:pt x="32065" y="9773"/>
                  </a:lnTo>
                  <a:lnTo>
                    <a:pt x="32210" y="9508"/>
                  </a:lnTo>
                  <a:lnTo>
                    <a:pt x="32342" y="9243"/>
                  </a:lnTo>
                  <a:lnTo>
                    <a:pt x="32463" y="8978"/>
                  </a:lnTo>
                  <a:lnTo>
                    <a:pt x="32583" y="8701"/>
                  </a:lnTo>
                  <a:lnTo>
                    <a:pt x="32704" y="8436"/>
                  </a:lnTo>
                  <a:lnTo>
                    <a:pt x="32812" y="8159"/>
                  </a:lnTo>
                  <a:lnTo>
                    <a:pt x="32909" y="7869"/>
                  </a:lnTo>
                  <a:lnTo>
                    <a:pt x="32993" y="7592"/>
                  </a:lnTo>
                  <a:lnTo>
                    <a:pt x="33077" y="7303"/>
                  </a:lnTo>
                  <a:lnTo>
                    <a:pt x="33150" y="7026"/>
                  </a:lnTo>
                  <a:lnTo>
                    <a:pt x="33222" y="6737"/>
                  </a:lnTo>
                  <a:lnTo>
                    <a:pt x="33282" y="6448"/>
                  </a:lnTo>
                  <a:lnTo>
                    <a:pt x="33282" y="6411"/>
                  </a:lnTo>
                  <a:lnTo>
                    <a:pt x="33282" y="6363"/>
                  </a:lnTo>
                  <a:lnTo>
                    <a:pt x="33270" y="6327"/>
                  </a:lnTo>
                  <a:lnTo>
                    <a:pt x="33258" y="6279"/>
                  </a:lnTo>
                  <a:lnTo>
                    <a:pt x="33234" y="6243"/>
                  </a:lnTo>
                  <a:lnTo>
                    <a:pt x="33198" y="6219"/>
                  </a:lnTo>
                  <a:lnTo>
                    <a:pt x="33162" y="6182"/>
                  </a:lnTo>
                  <a:lnTo>
                    <a:pt x="33126" y="6170"/>
                  </a:lnTo>
                  <a:lnTo>
                    <a:pt x="33114" y="6170"/>
                  </a:lnTo>
                  <a:lnTo>
                    <a:pt x="33065" y="6146"/>
                  </a:lnTo>
                  <a:lnTo>
                    <a:pt x="33017" y="6146"/>
                  </a:lnTo>
                  <a:lnTo>
                    <a:pt x="32969" y="6158"/>
                  </a:lnTo>
                  <a:lnTo>
                    <a:pt x="32921" y="6170"/>
                  </a:lnTo>
                  <a:lnTo>
                    <a:pt x="32873" y="6195"/>
                  </a:lnTo>
                  <a:lnTo>
                    <a:pt x="32836" y="6231"/>
                  </a:lnTo>
                  <a:lnTo>
                    <a:pt x="32800" y="6279"/>
                  </a:lnTo>
                  <a:lnTo>
                    <a:pt x="32776" y="6327"/>
                  </a:lnTo>
                  <a:lnTo>
                    <a:pt x="32692" y="6568"/>
                  </a:lnTo>
                  <a:lnTo>
                    <a:pt x="32583" y="6809"/>
                  </a:lnTo>
                  <a:lnTo>
                    <a:pt x="32451" y="7026"/>
                  </a:lnTo>
                  <a:lnTo>
                    <a:pt x="32306" y="7231"/>
                  </a:lnTo>
                  <a:lnTo>
                    <a:pt x="32379" y="7014"/>
                  </a:lnTo>
                  <a:lnTo>
                    <a:pt x="32427" y="6785"/>
                  </a:lnTo>
                  <a:lnTo>
                    <a:pt x="32463" y="6556"/>
                  </a:lnTo>
                  <a:lnTo>
                    <a:pt x="32475" y="6327"/>
                  </a:lnTo>
                  <a:lnTo>
                    <a:pt x="32463" y="6086"/>
                  </a:lnTo>
                  <a:lnTo>
                    <a:pt x="32451" y="5857"/>
                  </a:lnTo>
                  <a:lnTo>
                    <a:pt x="32403" y="5628"/>
                  </a:lnTo>
                  <a:lnTo>
                    <a:pt x="32354" y="5411"/>
                  </a:lnTo>
                  <a:lnTo>
                    <a:pt x="32330" y="5351"/>
                  </a:lnTo>
                  <a:lnTo>
                    <a:pt x="32306" y="5303"/>
                  </a:lnTo>
                  <a:lnTo>
                    <a:pt x="32270" y="5267"/>
                  </a:lnTo>
                  <a:lnTo>
                    <a:pt x="32222" y="5231"/>
                  </a:lnTo>
                  <a:lnTo>
                    <a:pt x="32186" y="5194"/>
                  </a:lnTo>
                  <a:lnTo>
                    <a:pt x="32126" y="5170"/>
                  </a:lnTo>
                  <a:lnTo>
                    <a:pt x="32077" y="5158"/>
                  </a:lnTo>
                  <a:lnTo>
                    <a:pt x="32017" y="5146"/>
                  </a:lnTo>
                  <a:lnTo>
                    <a:pt x="31933" y="5158"/>
                  </a:lnTo>
                  <a:lnTo>
                    <a:pt x="31872" y="5182"/>
                  </a:lnTo>
                  <a:lnTo>
                    <a:pt x="31800" y="5206"/>
                  </a:lnTo>
                  <a:lnTo>
                    <a:pt x="31752" y="5255"/>
                  </a:lnTo>
                  <a:lnTo>
                    <a:pt x="31704" y="5315"/>
                  </a:lnTo>
                  <a:lnTo>
                    <a:pt x="31680" y="5375"/>
                  </a:lnTo>
                  <a:lnTo>
                    <a:pt x="31656" y="5447"/>
                  </a:lnTo>
                  <a:lnTo>
                    <a:pt x="31656" y="5520"/>
                  </a:lnTo>
                  <a:lnTo>
                    <a:pt x="31656" y="5737"/>
                  </a:lnTo>
                  <a:lnTo>
                    <a:pt x="31643" y="5954"/>
                  </a:lnTo>
                  <a:lnTo>
                    <a:pt x="31607" y="6158"/>
                  </a:lnTo>
                  <a:lnTo>
                    <a:pt x="31571" y="6375"/>
                  </a:lnTo>
                  <a:lnTo>
                    <a:pt x="31523" y="6580"/>
                  </a:lnTo>
                  <a:lnTo>
                    <a:pt x="31463" y="6785"/>
                  </a:lnTo>
                  <a:lnTo>
                    <a:pt x="31390" y="6990"/>
                  </a:lnTo>
                  <a:lnTo>
                    <a:pt x="31318" y="7183"/>
                  </a:lnTo>
                  <a:lnTo>
                    <a:pt x="31330" y="6918"/>
                  </a:lnTo>
                  <a:lnTo>
                    <a:pt x="31330" y="6640"/>
                  </a:lnTo>
                  <a:lnTo>
                    <a:pt x="31306" y="6363"/>
                  </a:lnTo>
                  <a:lnTo>
                    <a:pt x="31270" y="6098"/>
                  </a:lnTo>
                  <a:lnTo>
                    <a:pt x="31222" y="5833"/>
                  </a:lnTo>
                  <a:lnTo>
                    <a:pt x="31149" y="5568"/>
                  </a:lnTo>
                  <a:lnTo>
                    <a:pt x="31065" y="5315"/>
                  </a:lnTo>
                  <a:lnTo>
                    <a:pt x="30969" y="5050"/>
                  </a:lnTo>
                  <a:lnTo>
                    <a:pt x="30945" y="4990"/>
                  </a:lnTo>
                  <a:lnTo>
                    <a:pt x="30896" y="4941"/>
                  </a:lnTo>
                  <a:lnTo>
                    <a:pt x="30848" y="4893"/>
                  </a:lnTo>
                  <a:lnTo>
                    <a:pt x="30788" y="4869"/>
                  </a:lnTo>
                  <a:lnTo>
                    <a:pt x="30728" y="4845"/>
                  </a:lnTo>
                  <a:lnTo>
                    <a:pt x="30667" y="4833"/>
                  </a:lnTo>
                  <a:lnTo>
                    <a:pt x="30595" y="4833"/>
                  </a:lnTo>
                  <a:lnTo>
                    <a:pt x="30523" y="4845"/>
                  </a:lnTo>
                  <a:lnTo>
                    <a:pt x="30523" y="4857"/>
                  </a:lnTo>
                  <a:lnTo>
                    <a:pt x="30463" y="4881"/>
                  </a:lnTo>
                  <a:lnTo>
                    <a:pt x="30402" y="4917"/>
                  </a:lnTo>
                  <a:lnTo>
                    <a:pt x="30354" y="4965"/>
                  </a:lnTo>
                  <a:lnTo>
                    <a:pt x="30318" y="5014"/>
                  </a:lnTo>
                  <a:lnTo>
                    <a:pt x="30294" y="5074"/>
                  </a:lnTo>
                  <a:lnTo>
                    <a:pt x="30282" y="5146"/>
                  </a:lnTo>
                  <a:lnTo>
                    <a:pt x="30270" y="5206"/>
                  </a:lnTo>
                  <a:lnTo>
                    <a:pt x="30282" y="5279"/>
                  </a:lnTo>
                  <a:lnTo>
                    <a:pt x="30342" y="5532"/>
                  </a:lnTo>
                  <a:lnTo>
                    <a:pt x="30390" y="5785"/>
                  </a:lnTo>
                  <a:lnTo>
                    <a:pt x="30426" y="6050"/>
                  </a:lnTo>
                  <a:lnTo>
                    <a:pt x="30451" y="6303"/>
                  </a:lnTo>
                  <a:lnTo>
                    <a:pt x="30463" y="6568"/>
                  </a:lnTo>
                  <a:lnTo>
                    <a:pt x="30463" y="6833"/>
                  </a:lnTo>
                  <a:lnTo>
                    <a:pt x="30451" y="7086"/>
                  </a:lnTo>
                  <a:lnTo>
                    <a:pt x="30426" y="7351"/>
                  </a:lnTo>
                  <a:lnTo>
                    <a:pt x="30426" y="7110"/>
                  </a:lnTo>
                  <a:lnTo>
                    <a:pt x="30414" y="6869"/>
                  </a:lnTo>
                  <a:lnTo>
                    <a:pt x="30378" y="6640"/>
                  </a:lnTo>
                  <a:lnTo>
                    <a:pt x="30318" y="6411"/>
                  </a:lnTo>
                  <a:lnTo>
                    <a:pt x="30246" y="6182"/>
                  </a:lnTo>
                  <a:lnTo>
                    <a:pt x="30149" y="5966"/>
                  </a:lnTo>
                  <a:lnTo>
                    <a:pt x="30041" y="5761"/>
                  </a:lnTo>
                  <a:lnTo>
                    <a:pt x="29908" y="5556"/>
                  </a:lnTo>
                  <a:lnTo>
                    <a:pt x="29872" y="5508"/>
                  </a:lnTo>
                  <a:lnTo>
                    <a:pt x="29824" y="5472"/>
                  </a:lnTo>
                  <a:lnTo>
                    <a:pt x="29776" y="5447"/>
                  </a:lnTo>
                  <a:lnTo>
                    <a:pt x="29728" y="5423"/>
                  </a:lnTo>
                  <a:lnTo>
                    <a:pt x="29679" y="5411"/>
                  </a:lnTo>
                  <a:lnTo>
                    <a:pt x="29619" y="5399"/>
                  </a:lnTo>
                  <a:lnTo>
                    <a:pt x="29559" y="5399"/>
                  </a:lnTo>
                  <a:lnTo>
                    <a:pt x="29499" y="5411"/>
                  </a:lnTo>
                  <a:lnTo>
                    <a:pt x="29474" y="5423"/>
                  </a:lnTo>
                  <a:lnTo>
                    <a:pt x="29402" y="5447"/>
                  </a:lnTo>
                  <a:lnTo>
                    <a:pt x="29330" y="5496"/>
                  </a:lnTo>
                  <a:lnTo>
                    <a:pt x="29282" y="5544"/>
                  </a:lnTo>
                  <a:lnTo>
                    <a:pt x="29246" y="5616"/>
                  </a:lnTo>
                  <a:lnTo>
                    <a:pt x="29209" y="5676"/>
                  </a:lnTo>
                  <a:lnTo>
                    <a:pt x="29197" y="5761"/>
                  </a:lnTo>
                  <a:lnTo>
                    <a:pt x="29197" y="5833"/>
                  </a:lnTo>
                  <a:lnTo>
                    <a:pt x="29221" y="5917"/>
                  </a:lnTo>
                  <a:lnTo>
                    <a:pt x="29270" y="6098"/>
                  </a:lnTo>
                  <a:lnTo>
                    <a:pt x="29318" y="6291"/>
                  </a:lnTo>
                  <a:lnTo>
                    <a:pt x="29354" y="6484"/>
                  </a:lnTo>
                  <a:lnTo>
                    <a:pt x="29390" y="6677"/>
                  </a:lnTo>
                  <a:lnTo>
                    <a:pt x="29402" y="6881"/>
                  </a:lnTo>
                  <a:lnTo>
                    <a:pt x="29414" y="7074"/>
                  </a:lnTo>
                  <a:lnTo>
                    <a:pt x="29426" y="7279"/>
                  </a:lnTo>
                  <a:lnTo>
                    <a:pt x="29426" y="7472"/>
                  </a:lnTo>
                  <a:lnTo>
                    <a:pt x="29414" y="7677"/>
                  </a:lnTo>
                  <a:lnTo>
                    <a:pt x="29390" y="7869"/>
                  </a:lnTo>
                  <a:lnTo>
                    <a:pt x="29366" y="8074"/>
                  </a:lnTo>
                  <a:lnTo>
                    <a:pt x="29330" y="8267"/>
                  </a:lnTo>
                  <a:lnTo>
                    <a:pt x="29294" y="8460"/>
                  </a:lnTo>
                  <a:lnTo>
                    <a:pt x="29246" y="8653"/>
                  </a:lnTo>
                  <a:lnTo>
                    <a:pt x="29185" y="8846"/>
                  </a:lnTo>
                  <a:lnTo>
                    <a:pt x="29125" y="9026"/>
                  </a:lnTo>
                  <a:lnTo>
                    <a:pt x="28968" y="8966"/>
                  </a:lnTo>
                  <a:lnTo>
                    <a:pt x="28812" y="8882"/>
                  </a:lnTo>
                  <a:lnTo>
                    <a:pt x="28667" y="8797"/>
                  </a:lnTo>
                  <a:lnTo>
                    <a:pt x="28535" y="8689"/>
                  </a:lnTo>
                  <a:lnTo>
                    <a:pt x="28402" y="8592"/>
                  </a:lnTo>
                  <a:lnTo>
                    <a:pt x="28257" y="8508"/>
                  </a:lnTo>
                  <a:lnTo>
                    <a:pt x="28113" y="8460"/>
                  </a:lnTo>
                  <a:lnTo>
                    <a:pt x="27956" y="8424"/>
                  </a:lnTo>
                  <a:lnTo>
                    <a:pt x="27800" y="8400"/>
                  </a:lnTo>
                  <a:lnTo>
                    <a:pt x="27643" y="8412"/>
                  </a:lnTo>
                  <a:lnTo>
                    <a:pt x="27486" y="8448"/>
                  </a:lnTo>
                  <a:lnTo>
                    <a:pt x="27342" y="8496"/>
                  </a:lnTo>
                  <a:lnTo>
                    <a:pt x="27293" y="8520"/>
                  </a:lnTo>
                  <a:lnTo>
                    <a:pt x="27354" y="8713"/>
                  </a:lnTo>
                  <a:lnTo>
                    <a:pt x="27426" y="8906"/>
                  </a:lnTo>
                  <a:lnTo>
                    <a:pt x="27510" y="9087"/>
                  </a:lnTo>
                  <a:lnTo>
                    <a:pt x="27607" y="9267"/>
                  </a:lnTo>
                  <a:lnTo>
                    <a:pt x="27703" y="9448"/>
                  </a:lnTo>
                  <a:lnTo>
                    <a:pt x="27824" y="9617"/>
                  </a:lnTo>
                  <a:lnTo>
                    <a:pt x="27944" y="9785"/>
                  </a:lnTo>
                  <a:lnTo>
                    <a:pt x="28077" y="9942"/>
                  </a:lnTo>
                  <a:lnTo>
                    <a:pt x="28209" y="10099"/>
                  </a:lnTo>
                  <a:lnTo>
                    <a:pt x="28354" y="10243"/>
                  </a:lnTo>
                  <a:lnTo>
                    <a:pt x="28510" y="10376"/>
                  </a:lnTo>
                  <a:lnTo>
                    <a:pt x="28679" y="10496"/>
                  </a:lnTo>
                  <a:lnTo>
                    <a:pt x="28848" y="10605"/>
                  </a:lnTo>
                  <a:lnTo>
                    <a:pt x="29017" y="10701"/>
                  </a:lnTo>
                  <a:lnTo>
                    <a:pt x="29197" y="10786"/>
                  </a:lnTo>
                  <a:lnTo>
                    <a:pt x="29390" y="10858"/>
                  </a:lnTo>
                  <a:lnTo>
                    <a:pt x="30234" y="21992"/>
                  </a:lnTo>
                  <a:lnTo>
                    <a:pt x="20401" y="24017"/>
                  </a:lnTo>
                  <a:lnTo>
                    <a:pt x="17328" y="25209"/>
                  </a:lnTo>
                  <a:lnTo>
                    <a:pt x="13870" y="24077"/>
                  </a:lnTo>
                  <a:lnTo>
                    <a:pt x="11424" y="21064"/>
                  </a:lnTo>
                  <a:lnTo>
                    <a:pt x="5001" y="14750"/>
                  </a:lnTo>
                  <a:lnTo>
                    <a:pt x="11098" y="6387"/>
                  </a:lnTo>
                  <a:lnTo>
                    <a:pt x="11339" y="6387"/>
                  </a:lnTo>
                  <a:lnTo>
                    <a:pt x="11580" y="6363"/>
                  </a:lnTo>
                  <a:lnTo>
                    <a:pt x="11821" y="6339"/>
                  </a:lnTo>
                  <a:lnTo>
                    <a:pt x="12062" y="6291"/>
                  </a:lnTo>
                  <a:lnTo>
                    <a:pt x="12303" y="6243"/>
                  </a:lnTo>
                  <a:lnTo>
                    <a:pt x="12544" y="6182"/>
                  </a:lnTo>
                  <a:lnTo>
                    <a:pt x="12773" y="6098"/>
                  </a:lnTo>
                  <a:lnTo>
                    <a:pt x="13002" y="6014"/>
                  </a:lnTo>
                  <a:lnTo>
                    <a:pt x="13219" y="5905"/>
                  </a:lnTo>
                  <a:lnTo>
                    <a:pt x="13436" y="5797"/>
                  </a:lnTo>
                  <a:lnTo>
                    <a:pt x="13629" y="5664"/>
                  </a:lnTo>
                  <a:lnTo>
                    <a:pt x="13822" y="5532"/>
                  </a:lnTo>
                  <a:lnTo>
                    <a:pt x="14002" y="5375"/>
                  </a:lnTo>
                  <a:lnTo>
                    <a:pt x="14171" y="5206"/>
                  </a:lnTo>
                  <a:lnTo>
                    <a:pt x="14328" y="5026"/>
                  </a:lnTo>
                  <a:lnTo>
                    <a:pt x="14460" y="4833"/>
                  </a:lnTo>
                  <a:lnTo>
                    <a:pt x="14448" y="4821"/>
                  </a:lnTo>
                  <a:lnTo>
                    <a:pt x="14352" y="4736"/>
                  </a:lnTo>
                  <a:lnTo>
                    <a:pt x="14267" y="4664"/>
                  </a:lnTo>
                  <a:lnTo>
                    <a:pt x="14159" y="4604"/>
                  </a:lnTo>
                  <a:lnTo>
                    <a:pt x="14063" y="4544"/>
                  </a:lnTo>
                  <a:lnTo>
                    <a:pt x="13954" y="4495"/>
                  </a:lnTo>
                  <a:lnTo>
                    <a:pt x="13846" y="4447"/>
                  </a:lnTo>
                  <a:lnTo>
                    <a:pt x="13737" y="4423"/>
                  </a:lnTo>
                  <a:lnTo>
                    <a:pt x="13629" y="4399"/>
                  </a:lnTo>
                  <a:lnTo>
                    <a:pt x="13508" y="4375"/>
                  </a:lnTo>
                  <a:lnTo>
                    <a:pt x="13279" y="4375"/>
                  </a:lnTo>
                  <a:lnTo>
                    <a:pt x="13159" y="4387"/>
                  </a:lnTo>
                  <a:lnTo>
                    <a:pt x="13050" y="4399"/>
                  </a:lnTo>
                  <a:lnTo>
                    <a:pt x="12930" y="4423"/>
                  </a:lnTo>
                  <a:lnTo>
                    <a:pt x="12821" y="4459"/>
                  </a:lnTo>
                  <a:lnTo>
                    <a:pt x="12701" y="4495"/>
                  </a:lnTo>
                  <a:lnTo>
                    <a:pt x="12580" y="4544"/>
                  </a:lnTo>
                  <a:lnTo>
                    <a:pt x="12448" y="4592"/>
                  </a:lnTo>
                  <a:lnTo>
                    <a:pt x="12327" y="4616"/>
                  </a:lnTo>
                  <a:lnTo>
                    <a:pt x="12195" y="4652"/>
                  </a:lnTo>
                  <a:lnTo>
                    <a:pt x="12062" y="4664"/>
                  </a:lnTo>
                  <a:lnTo>
                    <a:pt x="11918" y="4676"/>
                  </a:lnTo>
                  <a:lnTo>
                    <a:pt x="11653" y="4676"/>
                  </a:lnTo>
                  <a:lnTo>
                    <a:pt x="11616" y="4459"/>
                  </a:lnTo>
                  <a:lnTo>
                    <a:pt x="11604" y="4254"/>
                  </a:lnTo>
                  <a:lnTo>
                    <a:pt x="11592" y="4038"/>
                  </a:lnTo>
                  <a:lnTo>
                    <a:pt x="11604" y="3821"/>
                  </a:lnTo>
                  <a:lnTo>
                    <a:pt x="11616" y="3604"/>
                  </a:lnTo>
                  <a:lnTo>
                    <a:pt x="11653" y="3387"/>
                  </a:lnTo>
                  <a:lnTo>
                    <a:pt x="11701" y="3170"/>
                  </a:lnTo>
                  <a:lnTo>
                    <a:pt x="11749" y="2965"/>
                  </a:lnTo>
                  <a:lnTo>
                    <a:pt x="11821" y="2748"/>
                  </a:lnTo>
                  <a:lnTo>
                    <a:pt x="11894" y="2543"/>
                  </a:lnTo>
                  <a:lnTo>
                    <a:pt x="11990" y="2339"/>
                  </a:lnTo>
                  <a:lnTo>
                    <a:pt x="12086" y="2146"/>
                  </a:lnTo>
                  <a:lnTo>
                    <a:pt x="12195" y="1953"/>
                  </a:lnTo>
                  <a:lnTo>
                    <a:pt x="12315" y="1772"/>
                  </a:lnTo>
                  <a:lnTo>
                    <a:pt x="12448" y="1591"/>
                  </a:lnTo>
                  <a:lnTo>
                    <a:pt x="12580" y="1423"/>
                  </a:lnTo>
                  <a:lnTo>
                    <a:pt x="12641" y="1338"/>
                  </a:lnTo>
                  <a:lnTo>
                    <a:pt x="12677" y="1230"/>
                  </a:lnTo>
                  <a:lnTo>
                    <a:pt x="12689" y="1134"/>
                  </a:lnTo>
                  <a:lnTo>
                    <a:pt x="12677" y="1037"/>
                  </a:lnTo>
                  <a:lnTo>
                    <a:pt x="12641" y="941"/>
                  </a:lnTo>
                  <a:lnTo>
                    <a:pt x="12580" y="856"/>
                  </a:lnTo>
                  <a:lnTo>
                    <a:pt x="12508" y="784"/>
                  </a:lnTo>
                  <a:lnTo>
                    <a:pt x="12412" y="736"/>
                  </a:lnTo>
                  <a:lnTo>
                    <a:pt x="12400" y="736"/>
                  </a:lnTo>
                  <a:lnTo>
                    <a:pt x="12351" y="712"/>
                  </a:lnTo>
                  <a:lnTo>
                    <a:pt x="12291" y="712"/>
                  </a:lnTo>
                  <a:lnTo>
                    <a:pt x="12231" y="700"/>
                  </a:lnTo>
                  <a:lnTo>
                    <a:pt x="12183" y="712"/>
                  </a:lnTo>
                  <a:lnTo>
                    <a:pt x="12122" y="724"/>
                  </a:lnTo>
                  <a:lnTo>
                    <a:pt x="12074" y="736"/>
                  </a:lnTo>
                  <a:lnTo>
                    <a:pt x="12026" y="772"/>
                  </a:lnTo>
                  <a:lnTo>
                    <a:pt x="11978" y="796"/>
                  </a:lnTo>
                  <a:lnTo>
                    <a:pt x="11809" y="953"/>
                  </a:lnTo>
                  <a:lnTo>
                    <a:pt x="11640" y="1109"/>
                  </a:lnTo>
                  <a:lnTo>
                    <a:pt x="11496" y="1278"/>
                  </a:lnTo>
                  <a:lnTo>
                    <a:pt x="11351" y="1459"/>
                  </a:lnTo>
                  <a:lnTo>
                    <a:pt x="11231" y="1652"/>
                  </a:lnTo>
                  <a:lnTo>
                    <a:pt x="11122" y="1857"/>
                  </a:lnTo>
                  <a:lnTo>
                    <a:pt x="11026" y="2061"/>
                  </a:lnTo>
                  <a:lnTo>
                    <a:pt x="10954" y="2266"/>
                  </a:lnTo>
                  <a:lnTo>
                    <a:pt x="10954" y="2061"/>
                  </a:lnTo>
                  <a:lnTo>
                    <a:pt x="10966" y="1844"/>
                  </a:lnTo>
                  <a:lnTo>
                    <a:pt x="10990" y="1640"/>
                  </a:lnTo>
                  <a:lnTo>
                    <a:pt x="11026" y="1435"/>
                  </a:lnTo>
                  <a:lnTo>
                    <a:pt x="11074" y="1230"/>
                  </a:lnTo>
                  <a:lnTo>
                    <a:pt x="11134" y="1025"/>
                  </a:lnTo>
                  <a:lnTo>
                    <a:pt x="11207" y="832"/>
                  </a:lnTo>
                  <a:lnTo>
                    <a:pt x="11291" y="639"/>
                  </a:lnTo>
                  <a:lnTo>
                    <a:pt x="11327" y="531"/>
                  </a:lnTo>
                  <a:lnTo>
                    <a:pt x="11327" y="435"/>
                  </a:lnTo>
                  <a:lnTo>
                    <a:pt x="11315" y="338"/>
                  </a:lnTo>
                  <a:lnTo>
                    <a:pt x="11267" y="242"/>
                  </a:lnTo>
                  <a:lnTo>
                    <a:pt x="11207" y="170"/>
                  </a:lnTo>
                  <a:lnTo>
                    <a:pt x="11134" y="97"/>
                  </a:lnTo>
                  <a:lnTo>
                    <a:pt x="11038" y="49"/>
                  </a:lnTo>
                  <a:lnTo>
                    <a:pt x="10942" y="25"/>
                  </a:lnTo>
                  <a:lnTo>
                    <a:pt x="10532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4776765" y="3033635"/>
              <a:ext cx="1269309" cy="1487575"/>
            </a:xfrm>
            <a:custGeom>
              <a:avLst/>
              <a:gdLst/>
              <a:ahLst/>
              <a:cxnLst/>
              <a:rect l="l" t="t" r="r" b="b"/>
              <a:pathLst>
                <a:path w="31258" h="36633" extrusionOk="0">
                  <a:moveTo>
                    <a:pt x="97" y="1"/>
                  </a:moveTo>
                  <a:lnTo>
                    <a:pt x="48" y="434"/>
                  </a:lnTo>
                  <a:lnTo>
                    <a:pt x="12" y="856"/>
                  </a:lnTo>
                  <a:lnTo>
                    <a:pt x="0" y="1290"/>
                  </a:lnTo>
                  <a:lnTo>
                    <a:pt x="12" y="1712"/>
                  </a:lnTo>
                  <a:lnTo>
                    <a:pt x="24" y="2146"/>
                  </a:lnTo>
                  <a:lnTo>
                    <a:pt x="61" y="2567"/>
                  </a:lnTo>
                  <a:lnTo>
                    <a:pt x="121" y="2989"/>
                  </a:lnTo>
                  <a:lnTo>
                    <a:pt x="193" y="3411"/>
                  </a:lnTo>
                  <a:lnTo>
                    <a:pt x="277" y="3820"/>
                  </a:lnTo>
                  <a:lnTo>
                    <a:pt x="386" y="4242"/>
                  </a:lnTo>
                  <a:lnTo>
                    <a:pt x="506" y="4652"/>
                  </a:lnTo>
                  <a:lnTo>
                    <a:pt x="639" y="5050"/>
                  </a:lnTo>
                  <a:lnTo>
                    <a:pt x="796" y="5447"/>
                  </a:lnTo>
                  <a:lnTo>
                    <a:pt x="964" y="5845"/>
                  </a:lnTo>
                  <a:lnTo>
                    <a:pt x="1145" y="6230"/>
                  </a:lnTo>
                  <a:lnTo>
                    <a:pt x="1350" y="6616"/>
                  </a:lnTo>
                  <a:lnTo>
                    <a:pt x="8580" y="19630"/>
                  </a:lnTo>
                  <a:lnTo>
                    <a:pt x="5941" y="35476"/>
                  </a:lnTo>
                  <a:lnTo>
                    <a:pt x="12954" y="36633"/>
                  </a:lnTo>
                  <a:lnTo>
                    <a:pt x="15400" y="19486"/>
                  </a:lnTo>
                  <a:lnTo>
                    <a:pt x="12050" y="5797"/>
                  </a:lnTo>
                  <a:lnTo>
                    <a:pt x="12050" y="5797"/>
                  </a:lnTo>
                  <a:lnTo>
                    <a:pt x="24787" y="11460"/>
                  </a:lnTo>
                  <a:lnTo>
                    <a:pt x="20473" y="22872"/>
                  </a:lnTo>
                  <a:lnTo>
                    <a:pt x="27378" y="24932"/>
                  </a:lnTo>
                  <a:lnTo>
                    <a:pt x="31041" y="11954"/>
                  </a:lnTo>
                  <a:lnTo>
                    <a:pt x="31113" y="11689"/>
                  </a:lnTo>
                  <a:lnTo>
                    <a:pt x="31162" y="11412"/>
                  </a:lnTo>
                  <a:lnTo>
                    <a:pt x="31210" y="11147"/>
                  </a:lnTo>
                  <a:lnTo>
                    <a:pt x="31234" y="10870"/>
                  </a:lnTo>
                  <a:lnTo>
                    <a:pt x="31258" y="10605"/>
                  </a:lnTo>
                  <a:lnTo>
                    <a:pt x="31258" y="10328"/>
                  </a:lnTo>
                  <a:lnTo>
                    <a:pt x="31246" y="10062"/>
                  </a:lnTo>
                  <a:lnTo>
                    <a:pt x="31234" y="9797"/>
                  </a:lnTo>
                  <a:lnTo>
                    <a:pt x="31198" y="9532"/>
                  </a:lnTo>
                  <a:lnTo>
                    <a:pt x="31150" y="9267"/>
                  </a:lnTo>
                  <a:lnTo>
                    <a:pt x="31089" y="9014"/>
                  </a:lnTo>
                  <a:lnTo>
                    <a:pt x="31029" y="8749"/>
                  </a:lnTo>
                  <a:lnTo>
                    <a:pt x="30945" y="8508"/>
                  </a:lnTo>
                  <a:lnTo>
                    <a:pt x="30860" y="8255"/>
                  </a:lnTo>
                  <a:lnTo>
                    <a:pt x="30752" y="8014"/>
                  </a:lnTo>
                  <a:lnTo>
                    <a:pt x="30643" y="7773"/>
                  </a:lnTo>
                  <a:lnTo>
                    <a:pt x="30523" y="7544"/>
                  </a:lnTo>
                  <a:lnTo>
                    <a:pt x="30390" y="7315"/>
                  </a:lnTo>
                  <a:lnTo>
                    <a:pt x="30246" y="7098"/>
                  </a:lnTo>
                  <a:lnTo>
                    <a:pt x="30089" y="6881"/>
                  </a:lnTo>
                  <a:lnTo>
                    <a:pt x="29920" y="6676"/>
                  </a:lnTo>
                  <a:lnTo>
                    <a:pt x="29752" y="6471"/>
                  </a:lnTo>
                  <a:lnTo>
                    <a:pt x="29571" y="6279"/>
                  </a:lnTo>
                  <a:lnTo>
                    <a:pt x="29378" y="6098"/>
                  </a:lnTo>
                  <a:lnTo>
                    <a:pt x="29173" y="5917"/>
                  </a:lnTo>
                  <a:lnTo>
                    <a:pt x="28969" y="5748"/>
                  </a:lnTo>
                  <a:lnTo>
                    <a:pt x="28752" y="5592"/>
                  </a:lnTo>
                  <a:lnTo>
                    <a:pt x="28523" y="5435"/>
                  </a:lnTo>
                  <a:lnTo>
                    <a:pt x="28282" y="5303"/>
                  </a:lnTo>
                  <a:lnTo>
                    <a:pt x="28041" y="5170"/>
                  </a:lnTo>
                  <a:lnTo>
                    <a:pt x="27788" y="5050"/>
                  </a:lnTo>
                  <a:lnTo>
                    <a:pt x="27535" y="4941"/>
                  </a:lnTo>
                  <a:lnTo>
                    <a:pt x="14725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075709" y="4454572"/>
              <a:ext cx="335743" cy="230041"/>
            </a:xfrm>
            <a:custGeom>
              <a:avLst/>
              <a:gdLst/>
              <a:ahLst/>
              <a:cxnLst/>
              <a:rect l="l" t="t" r="r" b="b"/>
              <a:pathLst>
                <a:path w="8268" h="5665" extrusionOk="0">
                  <a:moveTo>
                    <a:pt x="1134" y="1"/>
                  </a:moveTo>
                  <a:lnTo>
                    <a:pt x="1" y="5664"/>
                  </a:lnTo>
                  <a:lnTo>
                    <a:pt x="8267" y="5664"/>
                  </a:lnTo>
                  <a:lnTo>
                    <a:pt x="8123" y="5110"/>
                  </a:lnTo>
                  <a:lnTo>
                    <a:pt x="8086" y="4953"/>
                  </a:lnTo>
                  <a:lnTo>
                    <a:pt x="8026" y="4809"/>
                  </a:lnTo>
                  <a:lnTo>
                    <a:pt x="7954" y="4652"/>
                  </a:lnTo>
                  <a:lnTo>
                    <a:pt x="7882" y="4520"/>
                  </a:lnTo>
                  <a:lnTo>
                    <a:pt x="7797" y="4375"/>
                  </a:lnTo>
                  <a:lnTo>
                    <a:pt x="7701" y="4255"/>
                  </a:lnTo>
                  <a:lnTo>
                    <a:pt x="7592" y="4134"/>
                  </a:lnTo>
                  <a:lnTo>
                    <a:pt x="7484" y="4014"/>
                  </a:lnTo>
                  <a:lnTo>
                    <a:pt x="7363" y="3917"/>
                  </a:lnTo>
                  <a:lnTo>
                    <a:pt x="7231" y="3821"/>
                  </a:lnTo>
                  <a:lnTo>
                    <a:pt x="7098" y="3736"/>
                  </a:lnTo>
                  <a:lnTo>
                    <a:pt x="6954" y="3652"/>
                  </a:lnTo>
                  <a:lnTo>
                    <a:pt x="6809" y="3580"/>
                  </a:lnTo>
                  <a:lnTo>
                    <a:pt x="6652" y="3532"/>
                  </a:lnTo>
                  <a:lnTo>
                    <a:pt x="6496" y="3483"/>
                  </a:lnTo>
                  <a:lnTo>
                    <a:pt x="6339" y="3447"/>
                  </a:lnTo>
                  <a:lnTo>
                    <a:pt x="6207" y="3423"/>
                  </a:lnTo>
                  <a:lnTo>
                    <a:pt x="6086" y="3387"/>
                  </a:lnTo>
                  <a:lnTo>
                    <a:pt x="5845" y="3303"/>
                  </a:lnTo>
                  <a:lnTo>
                    <a:pt x="5628" y="3182"/>
                  </a:lnTo>
                  <a:lnTo>
                    <a:pt x="5411" y="3050"/>
                  </a:lnTo>
                  <a:lnTo>
                    <a:pt x="5218" y="2893"/>
                  </a:lnTo>
                  <a:lnTo>
                    <a:pt x="5038" y="2712"/>
                  </a:lnTo>
                  <a:lnTo>
                    <a:pt x="4881" y="2507"/>
                  </a:lnTo>
                  <a:lnTo>
                    <a:pt x="4809" y="2399"/>
                  </a:lnTo>
                  <a:lnTo>
                    <a:pt x="4749" y="2290"/>
                  </a:lnTo>
                  <a:lnTo>
                    <a:pt x="4206" y="1290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611022" y="3962342"/>
              <a:ext cx="318606" cy="347966"/>
            </a:xfrm>
            <a:custGeom>
              <a:avLst/>
              <a:gdLst/>
              <a:ahLst/>
              <a:cxnLst/>
              <a:rect l="l" t="t" r="r" b="b"/>
              <a:pathLst>
                <a:path w="7846" h="8569" extrusionOk="0">
                  <a:moveTo>
                    <a:pt x="2591" y="1"/>
                  </a:moveTo>
                  <a:lnTo>
                    <a:pt x="1" y="4278"/>
                  </a:lnTo>
                  <a:lnTo>
                    <a:pt x="7604" y="8568"/>
                  </a:lnTo>
                  <a:lnTo>
                    <a:pt x="7688" y="8339"/>
                  </a:lnTo>
                  <a:lnTo>
                    <a:pt x="7761" y="8122"/>
                  </a:lnTo>
                  <a:lnTo>
                    <a:pt x="7809" y="7893"/>
                  </a:lnTo>
                  <a:lnTo>
                    <a:pt x="7833" y="7664"/>
                  </a:lnTo>
                  <a:lnTo>
                    <a:pt x="7845" y="7435"/>
                  </a:lnTo>
                  <a:lnTo>
                    <a:pt x="7845" y="7207"/>
                  </a:lnTo>
                  <a:lnTo>
                    <a:pt x="7821" y="6978"/>
                  </a:lnTo>
                  <a:lnTo>
                    <a:pt x="7785" y="6749"/>
                  </a:lnTo>
                  <a:lnTo>
                    <a:pt x="7737" y="6532"/>
                  </a:lnTo>
                  <a:lnTo>
                    <a:pt x="7664" y="6315"/>
                  </a:lnTo>
                  <a:lnTo>
                    <a:pt x="7580" y="6098"/>
                  </a:lnTo>
                  <a:lnTo>
                    <a:pt x="7484" y="5893"/>
                  </a:lnTo>
                  <a:lnTo>
                    <a:pt x="7363" y="5688"/>
                  </a:lnTo>
                  <a:lnTo>
                    <a:pt x="7231" y="5495"/>
                  </a:lnTo>
                  <a:lnTo>
                    <a:pt x="7086" y="5315"/>
                  </a:lnTo>
                  <a:lnTo>
                    <a:pt x="6929" y="5134"/>
                  </a:lnTo>
                  <a:lnTo>
                    <a:pt x="6580" y="4796"/>
                  </a:lnTo>
                  <a:lnTo>
                    <a:pt x="6483" y="4688"/>
                  </a:lnTo>
                  <a:lnTo>
                    <a:pt x="6375" y="4568"/>
                  </a:lnTo>
                  <a:lnTo>
                    <a:pt x="6279" y="4447"/>
                  </a:lnTo>
                  <a:lnTo>
                    <a:pt x="6194" y="4314"/>
                  </a:lnTo>
                  <a:lnTo>
                    <a:pt x="6110" y="4182"/>
                  </a:lnTo>
                  <a:lnTo>
                    <a:pt x="6038" y="4049"/>
                  </a:lnTo>
                  <a:lnTo>
                    <a:pt x="5965" y="3917"/>
                  </a:lnTo>
                  <a:lnTo>
                    <a:pt x="5905" y="3772"/>
                  </a:lnTo>
                  <a:lnTo>
                    <a:pt x="5845" y="3640"/>
                  </a:lnTo>
                  <a:lnTo>
                    <a:pt x="5797" y="3483"/>
                  </a:lnTo>
                  <a:lnTo>
                    <a:pt x="5760" y="3338"/>
                  </a:lnTo>
                  <a:lnTo>
                    <a:pt x="5724" y="3194"/>
                  </a:lnTo>
                  <a:lnTo>
                    <a:pt x="5700" y="3037"/>
                  </a:lnTo>
                  <a:lnTo>
                    <a:pt x="5676" y="2881"/>
                  </a:lnTo>
                  <a:lnTo>
                    <a:pt x="5664" y="2736"/>
                  </a:lnTo>
                  <a:lnTo>
                    <a:pt x="5664" y="2579"/>
                  </a:lnTo>
                  <a:lnTo>
                    <a:pt x="5664" y="104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3645960" y="1719859"/>
              <a:ext cx="411557" cy="444327"/>
            </a:xfrm>
            <a:custGeom>
              <a:avLst/>
              <a:gdLst/>
              <a:ahLst/>
              <a:cxnLst/>
              <a:rect l="l" t="t" r="r" b="b"/>
              <a:pathLst>
                <a:path w="10135" h="10942" extrusionOk="0">
                  <a:moveTo>
                    <a:pt x="3929" y="0"/>
                  </a:moveTo>
                  <a:lnTo>
                    <a:pt x="3664" y="12"/>
                  </a:lnTo>
                  <a:lnTo>
                    <a:pt x="3411" y="36"/>
                  </a:lnTo>
                  <a:lnTo>
                    <a:pt x="3158" y="85"/>
                  </a:lnTo>
                  <a:lnTo>
                    <a:pt x="2905" y="145"/>
                  </a:lnTo>
                  <a:lnTo>
                    <a:pt x="2664" y="217"/>
                  </a:lnTo>
                  <a:lnTo>
                    <a:pt x="2423" y="314"/>
                  </a:lnTo>
                  <a:lnTo>
                    <a:pt x="2194" y="422"/>
                  </a:lnTo>
                  <a:lnTo>
                    <a:pt x="1977" y="543"/>
                  </a:lnTo>
                  <a:lnTo>
                    <a:pt x="1760" y="675"/>
                  </a:lnTo>
                  <a:lnTo>
                    <a:pt x="1543" y="832"/>
                  </a:lnTo>
                  <a:lnTo>
                    <a:pt x="1350" y="988"/>
                  </a:lnTo>
                  <a:lnTo>
                    <a:pt x="1170" y="1169"/>
                  </a:lnTo>
                  <a:lnTo>
                    <a:pt x="989" y="1362"/>
                  </a:lnTo>
                  <a:lnTo>
                    <a:pt x="820" y="1555"/>
                  </a:lnTo>
                  <a:lnTo>
                    <a:pt x="675" y="1760"/>
                  </a:lnTo>
                  <a:lnTo>
                    <a:pt x="543" y="1977"/>
                  </a:lnTo>
                  <a:lnTo>
                    <a:pt x="410" y="2205"/>
                  </a:lnTo>
                  <a:lnTo>
                    <a:pt x="302" y="2434"/>
                  </a:lnTo>
                  <a:lnTo>
                    <a:pt x="218" y="2675"/>
                  </a:lnTo>
                  <a:lnTo>
                    <a:pt x="133" y="2916"/>
                  </a:lnTo>
                  <a:lnTo>
                    <a:pt x="85" y="3145"/>
                  </a:lnTo>
                  <a:lnTo>
                    <a:pt x="37" y="3386"/>
                  </a:lnTo>
                  <a:lnTo>
                    <a:pt x="13" y="3627"/>
                  </a:lnTo>
                  <a:lnTo>
                    <a:pt x="1" y="3868"/>
                  </a:lnTo>
                  <a:lnTo>
                    <a:pt x="1" y="4121"/>
                  </a:lnTo>
                  <a:lnTo>
                    <a:pt x="25" y="4362"/>
                  </a:lnTo>
                  <a:lnTo>
                    <a:pt x="61" y="4603"/>
                  </a:lnTo>
                  <a:lnTo>
                    <a:pt x="109" y="4832"/>
                  </a:lnTo>
                  <a:lnTo>
                    <a:pt x="169" y="5073"/>
                  </a:lnTo>
                  <a:lnTo>
                    <a:pt x="242" y="5302"/>
                  </a:lnTo>
                  <a:lnTo>
                    <a:pt x="326" y="5531"/>
                  </a:lnTo>
                  <a:lnTo>
                    <a:pt x="434" y="5748"/>
                  </a:lnTo>
                  <a:lnTo>
                    <a:pt x="543" y="5965"/>
                  </a:lnTo>
                  <a:lnTo>
                    <a:pt x="675" y="6170"/>
                  </a:lnTo>
                  <a:lnTo>
                    <a:pt x="820" y="6375"/>
                  </a:lnTo>
                  <a:lnTo>
                    <a:pt x="965" y="6556"/>
                  </a:lnTo>
                  <a:lnTo>
                    <a:pt x="989" y="6929"/>
                  </a:lnTo>
                  <a:lnTo>
                    <a:pt x="1037" y="7291"/>
                  </a:lnTo>
                  <a:lnTo>
                    <a:pt x="1109" y="7652"/>
                  </a:lnTo>
                  <a:lnTo>
                    <a:pt x="1194" y="8014"/>
                  </a:lnTo>
                  <a:lnTo>
                    <a:pt x="1314" y="8363"/>
                  </a:lnTo>
                  <a:lnTo>
                    <a:pt x="1447" y="8700"/>
                  </a:lnTo>
                  <a:lnTo>
                    <a:pt x="1615" y="9026"/>
                  </a:lnTo>
                  <a:lnTo>
                    <a:pt x="1796" y="9339"/>
                  </a:lnTo>
                  <a:lnTo>
                    <a:pt x="2001" y="9628"/>
                  </a:lnTo>
                  <a:lnTo>
                    <a:pt x="2109" y="9761"/>
                  </a:lnTo>
                  <a:lnTo>
                    <a:pt x="2218" y="9893"/>
                  </a:lnTo>
                  <a:lnTo>
                    <a:pt x="2338" y="10026"/>
                  </a:lnTo>
                  <a:lnTo>
                    <a:pt x="2459" y="10134"/>
                  </a:lnTo>
                  <a:lnTo>
                    <a:pt x="2591" y="10255"/>
                  </a:lnTo>
                  <a:lnTo>
                    <a:pt x="2724" y="10351"/>
                  </a:lnTo>
                  <a:lnTo>
                    <a:pt x="2857" y="10460"/>
                  </a:lnTo>
                  <a:lnTo>
                    <a:pt x="3001" y="10544"/>
                  </a:lnTo>
                  <a:lnTo>
                    <a:pt x="3146" y="10628"/>
                  </a:lnTo>
                  <a:lnTo>
                    <a:pt x="3302" y="10701"/>
                  </a:lnTo>
                  <a:lnTo>
                    <a:pt x="3459" y="10761"/>
                  </a:lnTo>
                  <a:lnTo>
                    <a:pt x="3616" y="10821"/>
                  </a:lnTo>
                  <a:lnTo>
                    <a:pt x="3784" y="10869"/>
                  </a:lnTo>
                  <a:lnTo>
                    <a:pt x="3953" y="10906"/>
                  </a:lnTo>
                  <a:lnTo>
                    <a:pt x="4110" y="10930"/>
                  </a:lnTo>
                  <a:lnTo>
                    <a:pt x="4266" y="10942"/>
                  </a:lnTo>
                  <a:lnTo>
                    <a:pt x="4592" y="10942"/>
                  </a:lnTo>
                  <a:lnTo>
                    <a:pt x="4748" y="10930"/>
                  </a:lnTo>
                  <a:lnTo>
                    <a:pt x="4905" y="10906"/>
                  </a:lnTo>
                  <a:lnTo>
                    <a:pt x="5062" y="10881"/>
                  </a:lnTo>
                  <a:lnTo>
                    <a:pt x="5218" y="10845"/>
                  </a:lnTo>
                  <a:lnTo>
                    <a:pt x="5375" y="10797"/>
                  </a:lnTo>
                  <a:lnTo>
                    <a:pt x="5520" y="10749"/>
                  </a:lnTo>
                  <a:lnTo>
                    <a:pt x="5676" y="10689"/>
                  </a:lnTo>
                  <a:lnTo>
                    <a:pt x="5821" y="10628"/>
                  </a:lnTo>
                  <a:lnTo>
                    <a:pt x="5965" y="10556"/>
                  </a:lnTo>
                  <a:lnTo>
                    <a:pt x="6098" y="10472"/>
                  </a:lnTo>
                  <a:lnTo>
                    <a:pt x="6243" y="10387"/>
                  </a:lnTo>
                  <a:lnTo>
                    <a:pt x="6375" y="10291"/>
                  </a:lnTo>
                  <a:lnTo>
                    <a:pt x="6616" y="10098"/>
                  </a:lnTo>
                  <a:lnTo>
                    <a:pt x="6845" y="9869"/>
                  </a:lnTo>
                  <a:lnTo>
                    <a:pt x="7062" y="9628"/>
                  </a:lnTo>
                  <a:lnTo>
                    <a:pt x="7255" y="9375"/>
                  </a:lnTo>
                  <a:lnTo>
                    <a:pt x="7423" y="9110"/>
                  </a:lnTo>
                  <a:lnTo>
                    <a:pt x="7580" y="8821"/>
                  </a:lnTo>
                  <a:lnTo>
                    <a:pt x="7713" y="8532"/>
                  </a:lnTo>
                  <a:lnTo>
                    <a:pt x="7833" y="8230"/>
                  </a:lnTo>
                  <a:lnTo>
                    <a:pt x="7881" y="8062"/>
                  </a:lnTo>
                  <a:lnTo>
                    <a:pt x="7930" y="7893"/>
                  </a:lnTo>
                  <a:lnTo>
                    <a:pt x="8014" y="7857"/>
                  </a:lnTo>
                  <a:lnTo>
                    <a:pt x="8207" y="7748"/>
                  </a:lnTo>
                  <a:lnTo>
                    <a:pt x="8400" y="7628"/>
                  </a:lnTo>
                  <a:lnTo>
                    <a:pt x="8568" y="7507"/>
                  </a:lnTo>
                  <a:lnTo>
                    <a:pt x="8749" y="7375"/>
                  </a:lnTo>
                  <a:lnTo>
                    <a:pt x="8906" y="7230"/>
                  </a:lnTo>
                  <a:lnTo>
                    <a:pt x="9062" y="7074"/>
                  </a:lnTo>
                  <a:lnTo>
                    <a:pt x="9207" y="6917"/>
                  </a:lnTo>
                  <a:lnTo>
                    <a:pt x="9339" y="6748"/>
                  </a:lnTo>
                  <a:lnTo>
                    <a:pt x="9472" y="6568"/>
                  </a:lnTo>
                  <a:lnTo>
                    <a:pt x="9592" y="6387"/>
                  </a:lnTo>
                  <a:lnTo>
                    <a:pt x="9689" y="6194"/>
                  </a:lnTo>
                  <a:lnTo>
                    <a:pt x="9797" y="6001"/>
                  </a:lnTo>
                  <a:lnTo>
                    <a:pt x="9882" y="5796"/>
                  </a:lnTo>
                  <a:lnTo>
                    <a:pt x="9954" y="5592"/>
                  </a:lnTo>
                  <a:lnTo>
                    <a:pt x="10014" y="5387"/>
                  </a:lnTo>
                  <a:lnTo>
                    <a:pt x="10062" y="5170"/>
                  </a:lnTo>
                  <a:lnTo>
                    <a:pt x="10099" y="4965"/>
                  </a:lnTo>
                  <a:lnTo>
                    <a:pt x="10123" y="4748"/>
                  </a:lnTo>
                  <a:lnTo>
                    <a:pt x="10135" y="4531"/>
                  </a:lnTo>
                  <a:lnTo>
                    <a:pt x="10135" y="4302"/>
                  </a:lnTo>
                  <a:lnTo>
                    <a:pt x="10123" y="4085"/>
                  </a:lnTo>
                  <a:lnTo>
                    <a:pt x="10099" y="3880"/>
                  </a:lnTo>
                  <a:lnTo>
                    <a:pt x="10062" y="3664"/>
                  </a:lnTo>
                  <a:lnTo>
                    <a:pt x="10014" y="3447"/>
                  </a:lnTo>
                  <a:lnTo>
                    <a:pt x="9954" y="3242"/>
                  </a:lnTo>
                  <a:lnTo>
                    <a:pt x="9882" y="3037"/>
                  </a:lnTo>
                  <a:lnTo>
                    <a:pt x="9797" y="2832"/>
                  </a:lnTo>
                  <a:lnTo>
                    <a:pt x="9713" y="2639"/>
                  </a:lnTo>
                  <a:lnTo>
                    <a:pt x="9605" y="2446"/>
                  </a:lnTo>
                  <a:lnTo>
                    <a:pt x="9484" y="2254"/>
                  </a:lnTo>
                  <a:lnTo>
                    <a:pt x="9364" y="2085"/>
                  </a:lnTo>
                  <a:lnTo>
                    <a:pt x="9231" y="1904"/>
                  </a:lnTo>
                  <a:lnTo>
                    <a:pt x="9110" y="1772"/>
                  </a:lnTo>
                  <a:lnTo>
                    <a:pt x="8978" y="1651"/>
                  </a:lnTo>
                  <a:lnTo>
                    <a:pt x="8845" y="1531"/>
                  </a:lnTo>
                  <a:lnTo>
                    <a:pt x="8701" y="1422"/>
                  </a:lnTo>
                  <a:lnTo>
                    <a:pt x="8556" y="1326"/>
                  </a:lnTo>
                  <a:lnTo>
                    <a:pt x="8400" y="1229"/>
                  </a:lnTo>
                  <a:lnTo>
                    <a:pt x="8231" y="1145"/>
                  </a:lnTo>
                  <a:lnTo>
                    <a:pt x="8074" y="1085"/>
                  </a:lnTo>
                  <a:lnTo>
                    <a:pt x="7905" y="1025"/>
                  </a:lnTo>
                  <a:lnTo>
                    <a:pt x="7737" y="988"/>
                  </a:lnTo>
                  <a:lnTo>
                    <a:pt x="7568" y="964"/>
                  </a:lnTo>
                  <a:lnTo>
                    <a:pt x="7387" y="952"/>
                  </a:lnTo>
                  <a:lnTo>
                    <a:pt x="7219" y="952"/>
                  </a:lnTo>
                  <a:lnTo>
                    <a:pt x="7050" y="988"/>
                  </a:lnTo>
                  <a:lnTo>
                    <a:pt x="6893" y="1025"/>
                  </a:lnTo>
                  <a:lnTo>
                    <a:pt x="6725" y="1097"/>
                  </a:lnTo>
                  <a:lnTo>
                    <a:pt x="6532" y="916"/>
                  </a:lnTo>
                  <a:lnTo>
                    <a:pt x="6339" y="759"/>
                  </a:lnTo>
                  <a:lnTo>
                    <a:pt x="6122" y="627"/>
                  </a:lnTo>
                  <a:lnTo>
                    <a:pt x="5905" y="494"/>
                  </a:lnTo>
                  <a:lnTo>
                    <a:pt x="5664" y="374"/>
                  </a:lnTo>
                  <a:lnTo>
                    <a:pt x="5435" y="277"/>
                  </a:lnTo>
                  <a:lnTo>
                    <a:pt x="5194" y="193"/>
                  </a:lnTo>
                  <a:lnTo>
                    <a:pt x="4941" y="121"/>
                  </a:lnTo>
                  <a:lnTo>
                    <a:pt x="4688" y="73"/>
                  </a:lnTo>
                  <a:lnTo>
                    <a:pt x="4435" y="36"/>
                  </a:lnTo>
                  <a:lnTo>
                    <a:pt x="4182" y="12"/>
                  </a:lnTo>
                  <a:lnTo>
                    <a:pt x="3929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3830435" y="2043288"/>
              <a:ext cx="161009" cy="185982"/>
            </a:xfrm>
            <a:custGeom>
              <a:avLst/>
              <a:gdLst/>
              <a:ahLst/>
              <a:cxnLst/>
              <a:rect l="l" t="t" r="r" b="b"/>
              <a:pathLst>
                <a:path w="3965" h="4580" extrusionOk="0">
                  <a:moveTo>
                    <a:pt x="2832" y="0"/>
                  </a:moveTo>
                  <a:lnTo>
                    <a:pt x="1" y="591"/>
                  </a:lnTo>
                  <a:lnTo>
                    <a:pt x="254" y="4579"/>
                  </a:lnTo>
                  <a:lnTo>
                    <a:pt x="3965" y="3350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3169851" y="2162183"/>
              <a:ext cx="1338342" cy="871518"/>
            </a:xfrm>
            <a:custGeom>
              <a:avLst/>
              <a:gdLst/>
              <a:ahLst/>
              <a:cxnLst/>
              <a:rect l="l" t="t" r="r" b="b"/>
              <a:pathLst>
                <a:path w="32958" h="21462" extrusionOk="0">
                  <a:moveTo>
                    <a:pt x="29548" y="1"/>
                  </a:moveTo>
                  <a:lnTo>
                    <a:pt x="20185" y="278"/>
                  </a:lnTo>
                  <a:lnTo>
                    <a:pt x="15811" y="1434"/>
                  </a:lnTo>
                  <a:lnTo>
                    <a:pt x="13015" y="940"/>
                  </a:lnTo>
                  <a:lnTo>
                    <a:pt x="5845" y="892"/>
                  </a:lnTo>
                  <a:lnTo>
                    <a:pt x="1" y="3700"/>
                  </a:lnTo>
                  <a:lnTo>
                    <a:pt x="11099" y="5929"/>
                  </a:lnTo>
                  <a:lnTo>
                    <a:pt x="13087" y="21462"/>
                  </a:lnTo>
                  <a:lnTo>
                    <a:pt x="27716" y="21462"/>
                  </a:lnTo>
                  <a:lnTo>
                    <a:pt x="26812" y="5411"/>
                  </a:lnTo>
                  <a:lnTo>
                    <a:pt x="32958" y="2736"/>
                  </a:lnTo>
                  <a:lnTo>
                    <a:pt x="29548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097938" y="1850977"/>
              <a:ext cx="642532" cy="462966"/>
            </a:xfrm>
            <a:custGeom>
              <a:avLst/>
              <a:gdLst/>
              <a:ahLst/>
              <a:cxnLst/>
              <a:rect l="l" t="t" r="r" b="b"/>
              <a:pathLst>
                <a:path w="15823" h="11401" extrusionOk="0">
                  <a:moveTo>
                    <a:pt x="14449" y="1"/>
                  </a:moveTo>
                  <a:lnTo>
                    <a:pt x="13822" y="892"/>
                  </a:lnTo>
                  <a:lnTo>
                    <a:pt x="13714" y="1073"/>
                  </a:lnTo>
                  <a:lnTo>
                    <a:pt x="13605" y="1254"/>
                  </a:lnTo>
                  <a:lnTo>
                    <a:pt x="13509" y="1435"/>
                  </a:lnTo>
                  <a:lnTo>
                    <a:pt x="13424" y="1627"/>
                  </a:lnTo>
                  <a:lnTo>
                    <a:pt x="13352" y="1832"/>
                  </a:lnTo>
                  <a:lnTo>
                    <a:pt x="13292" y="2025"/>
                  </a:lnTo>
                  <a:lnTo>
                    <a:pt x="13244" y="2230"/>
                  </a:lnTo>
                  <a:lnTo>
                    <a:pt x="13207" y="2447"/>
                  </a:lnTo>
                  <a:lnTo>
                    <a:pt x="13039" y="3519"/>
                  </a:lnTo>
                  <a:lnTo>
                    <a:pt x="1579" y="7038"/>
                  </a:lnTo>
                  <a:lnTo>
                    <a:pt x="1350" y="7122"/>
                  </a:lnTo>
                  <a:lnTo>
                    <a:pt x="1145" y="7219"/>
                  </a:lnTo>
                  <a:lnTo>
                    <a:pt x="965" y="7339"/>
                  </a:lnTo>
                  <a:lnTo>
                    <a:pt x="784" y="7472"/>
                  </a:lnTo>
                  <a:lnTo>
                    <a:pt x="627" y="7628"/>
                  </a:lnTo>
                  <a:lnTo>
                    <a:pt x="483" y="7785"/>
                  </a:lnTo>
                  <a:lnTo>
                    <a:pt x="350" y="7966"/>
                  </a:lnTo>
                  <a:lnTo>
                    <a:pt x="242" y="8159"/>
                  </a:lnTo>
                  <a:lnTo>
                    <a:pt x="157" y="8351"/>
                  </a:lnTo>
                  <a:lnTo>
                    <a:pt x="85" y="8556"/>
                  </a:lnTo>
                  <a:lnTo>
                    <a:pt x="37" y="8773"/>
                  </a:lnTo>
                  <a:lnTo>
                    <a:pt x="1" y="8990"/>
                  </a:lnTo>
                  <a:lnTo>
                    <a:pt x="1" y="9207"/>
                  </a:lnTo>
                  <a:lnTo>
                    <a:pt x="13" y="9436"/>
                  </a:lnTo>
                  <a:lnTo>
                    <a:pt x="49" y="9665"/>
                  </a:lnTo>
                  <a:lnTo>
                    <a:pt x="109" y="9882"/>
                  </a:lnTo>
                  <a:lnTo>
                    <a:pt x="157" y="10002"/>
                  </a:lnTo>
                  <a:lnTo>
                    <a:pt x="205" y="10123"/>
                  </a:lnTo>
                  <a:lnTo>
                    <a:pt x="326" y="10340"/>
                  </a:lnTo>
                  <a:lnTo>
                    <a:pt x="471" y="10544"/>
                  </a:lnTo>
                  <a:lnTo>
                    <a:pt x="627" y="10725"/>
                  </a:lnTo>
                  <a:lnTo>
                    <a:pt x="808" y="10894"/>
                  </a:lnTo>
                  <a:lnTo>
                    <a:pt x="1001" y="11039"/>
                  </a:lnTo>
                  <a:lnTo>
                    <a:pt x="1206" y="11159"/>
                  </a:lnTo>
                  <a:lnTo>
                    <a:pt x="1423" y="11255"/>
                  </a:lnTo>
                  <a:lnTo>
                    <a:pt x="1639" y="11328"/>
                  </a:lnTo>
                  <a:lnTo>
                    <a:pt x="1880" y="11376"/>
                  </a:lnTo>
                  <a:lnTo>
                    <a:pt x="2109" y="11400"/>
                  </a:lnTo>
                  <a:lnTo>
                    <a:pt x="2350" y="11400"/>
                  </a:lnTo>
                  <a:lnTo>
                    <a:pt x="2591" y="11376"/>
                  </a:lnTo>
                  <a:lnTo>
                    <a:pt x="2832" y="11328"/>
                  </a:lnTo>
                  <a:lnTo>
                    <a:pt x="3073" y="11243"/>
                  </a:lnTo>
                  <a:lnTo>
                    <a:pt x="3194" y="11195"/>
                  </a:lnTo>
                  <a:lnTo>
                    <a:pt x="3302" y="11135"/>
                  </a:lnTo>
                  <a:lnTo>
                    <a:pt x="13677" y="5435"/>
                  </a:lnTo>
                  <a:lnTo>
                    <a:pt x="14003" y="5616"/>
                  </a:lnTo>
                  <a:lnTo>
                    <a:pt x="14220" y="5724"/>
                  </a:lnTo>
                  <a:lnTo>
                    <a:pt x="14437" y="5821"/>
                  </a:lnTo>
                  <a:lnTo>
                    <a:pt x="14653" y="5893"/>
                  </a:lnTo>
                  <a:lnTo>
                    <a:pt x="14882" y="5965"/>
                  </a:lnTo>
                  <a:lnTo>
                    <a:pt x="15111" y="6014"/>
                  </a:lnTo>
                  <a:lnTo>
                    <a:pt x="15352" y="6050"/>
                  </a:lnTo>
                  <a:lnTo>
                    <a:pt x="15581" y="6074"/>
                  </a:lnTo>
                  <a:lnTo>
                    <a:pt x="15822" y="6086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3939544" y="1811345"/>
              <a:ext cx="642532" cy="463453"/>
            </a:xfrm>
            <a:custGeom>
              <a:avLst/>
              <a:gdLst/>
              <a:ahLst/>
              <a:cxnLst/>
              <a:rect l="l" t="t" r="r" b="b"/>
              <a:pathLst>
                <a:path w="15823" h="11413" extrusionOk="0">
                  <a:moveTo>
                    <a:pt x="1374" y="1"/>
                  </a:moveTo>
                  <a:lnTo>
                    <a:pt x="1" y="6086"/>
                  </a:lnTo>
                  <a:lnTo>
                    <a:pt x="242" y="6074"/>
                  </a:lnTo>
                  <a:lnTo>
                    <a:pt x="471" y="6062"/>
                  </a:lnTo>
                  <a:lnTo>
                    <a:pt x="712" y="6014"/>
                  </a:lnTo>
                  <a:lnTo>
                    <a:pt x="941" y="5965"/>
                  </a:lnTo>
                  <a:lnTo>
                    <a:pt x="1170" y="5905"/>
                  </a:lnTo>
                  <a:lnTo>
                    <a:pt x="1386" y="5821"/>
                  </a:lnTo>
                  <a:lnTo>
                    <a:pt x="1603" y="5724"/>
                  </a:lnTo>
                  <a:lnTo>
                    <a:pt x="1820" y="5616"/>
                  </a:lnTo>
                  <a:lnTo>
                    <a:pt x="2146" y="5435"/>
                  </a:lnTo>
                  <a:lnTo>
                    <a:pt x="12521" y="11135"/>
                  </a:lnTo>
                  <a:lnTo>
                    <a:pt x="12629" y="11195"/>
                  </a:lnTo>
                  <a:lnTo>
                    <a:pt x="12750" y="11243"/>
                  </a:lnTo>
                  <a:lnTo>
                    <a:pt x="12991" y="11328"/>
                  </a:lnTo>
                  <a:lnTo>
                    <a:pt x="13232" y="11388"/>
                  </a:lnTo>
                  <a:lnTo>
                    <a:pt x="13473" y="11412"/>
                  </a:lnTo>
                  <a:lnTo>
                    <a:pt x="13714" y="11412"/>
                  </a:lnTo>
                  <a:lnTo>
                    <a:pt x="13943" y="11388"/>
                  </a:lnTo>
                  <a:lnTo>
                    <a:pt x="14184" y="11328"/>
                  </a:lnTo>
                  <a:lnTo>
                    <a:pt x="14400" y="11255"/>
                  </a:lnTo>
                  <a:lnTo>
                    <a:pt x="14617" y="11159"/>
                  </a:lnTo>
                  <a:lnTo>
                    <a:pt x="14822" y="11038"/>
                  </a:lnTo>
                  <a:lnTo>
                    <a:pt x="15015" y="10894"/>
                  </a:lnTo>
                  <a:lnTo>
                    <a:pt x="15196" y="10737"/>
                  </a:lnTo>
                  <a:lnTo>
                    <a:pt x="15352" y="10556"/>
                  </a:lnTo>
                  <a:lnTo>
                    <a:pt x="15497" y="10352"/>
                  </a:lnTo>
                  <a:lnTo>
                    <a:pt x="15617" y="10123"/>
                  </a:lnTo>
                  <a:lnTo>
                    <a:pt x="15666" y="10014"/>
                  </a:lnTo>
                  <a:lnTo>
                    <a:pt x="15714" y="9894"/>
                  </a:lnTo>
                  <a:lnTo>
                    <a:pt x="15774" y="9665"/>
                  </a:lnTo>
                  <a:lnTo>
                    <a:pt x="15810" y="9436"/>
                  </a:lnTo>
                  <a:lnTo>
                    <a:pt x="15822" y="9219"/>
                  </a:lnTo>
                  <a:lnTo>
                    <a:pt x="15822" y="8990"/>
                  </a:lnTo>
                  <a:lnTo>
                    <a:pt x="15786" y="8773"/>
                  </a:lnTo>
                  <a:lnTo>
                    <a:pt x="15738" y="8568"/>
                  </a:lnTo>
                  <a:lnTo>
                    <a:pt x="15666" y="8351"/>
                  </a:lnTo>
                  <a:lnTo>
                    <a:pt x="15581" y="8159"/>
                  </a:lnTo>
                  <a:lnTo>
                    <a:pt x="15473" y="7966"/>
                  </a:lnTo>
                  <a:lnTo>
                    <a:pt x="15340" y="7797"/>
                  </a:lnTo>
                  <a:lnTo>
                    <a:pt x="15196" y="7628"/>
                  </a:lnTo>
                  <a:lnTo>
                    <a:pt x="15039" y="7484"/>
                  </a:lnTo>
                  <a:lnTo>
                    <a:pt x="14858" y="7339"/>
                  </a:lnTo>
                  <a:lnTo>
                    <a:pt x="14678" y="7231"/>
                  </a:lnTo>
                  <a:lnTo>
                    <a:pt x="14473" y="7122"/>
                  </a:lnTo>
                  <a:lnTo>
                    <a:pt x="14256" y="7050"/>
                  </a:lnTo>
                  <a:lnTo>
                    <a:pt x="2796" y="3519"/>
                  </a:lnTo>
                  <a:lnTo>
                    <a:pt x="2616" y="2447"/>
                  </a:lnTo>
                  <a:lnTo>
                    <a:pt x="2579" y="2242"/>
                  </a:lnTo>
                  <a:lnTo>
                    <a:pt x="2531" y="2037"/>
                  </a:lnTo>
                  <a:lnTo>
                    <a:pt x="2471" y="1832"/>
                  </a:lnTo>
                  <a:lnTo>
                    <a:pt x="2399" y="1639"/>
                  </a:lnTo>
                  <a:lnTo>
                    <a:pt x="2314" y="1447"/>
                  </a:lnTo>
                  <a:lnTo>
                    <a:pt x="2218" y="1254"/>
                  </a:lnTo>
                  <a:lnTo>
                    <a:pt x="2109" y="1073"/>
                  </a:lnTo>
                  <a:lnTo>
                    <a:pt x="2001" y="892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3442401" y="4454572"/>
              <a:ext cx="335743" cy="230041"/>
            </a:xfrm>
            <a:custGeom>
              <a:avLst/>
              <a:gdLst/>
              <a:ahLst/>
              <a:cxnLst/>
              <a:rect l="l" t="t" r="r" b="b"/>
              <a:pathLst>
                <a:path w="8268" h="5665" extrusionOk="0">
                  <a:moveTo>
                    <a:pt x="7134" y="1"/>
                  </a:moveTo>
                  <a:lnTo>
                    <a:pt x="4062" y="1290"/>
                  </a:lnTo>
                  <a:lnTo>
                    <a:pt x="3532" y="2290"/>
                  </a:lnTo>
                  <a:lnTo>
                    <a:pt x="3459" y="2399"/>
                  </a:lnTo>
                  <a:lnTo>
                    <a:pt x="3399" y="2507"/>
                  </a:lnTo>
                  <a:lnTo>
                    <a:pt x="3242" y="2712"/>
                  </a:lnTo>
                  <a:lnTo>
                    <a:pt x="3062" y="2893"/>
                  </a:lnTo>
                  <a:lnTo>
                    <a:pt x="2869" y="3050"/>
                  </a:lnTo>
                  <a:lnTo>
                    <a:pt x="2652" y="3182"/>
                  </a:lnTo>
                  <a:lnTo>
                    <a:pt x="2423" y="3303"/>
                  </a:lnTo>
                  <a:lnTo>
                    <a:pt x="2182" y="3387"/>
                  </a:lnTo>
                  <a:lnTo>
                    <a:pt x="2061" y="3423"/>
                  </a:lnTo>
                  <a:lnTo>
                    <a:pt x="1941" y="3447"/>
                  </a:lnTo>
                  <a:lnTo>
                    <a:pt x="1772" y="3483"/>
                  </a:lnTo>
                  <a:lnTo>
                    <a:pt x="1616" y="3532"/>
                  </a:lnTo>
                  <a:lnTo>
                    <a:pt x="1471" y="3580"/>
                  </a:lnTo>
                  <a:lnTo>
                    <a:pt x="1314" y="3652"/>
                  </a:lnTo>
                  <a:lnTo>
                    <a:pt x="1182" y="3736"/>
                  </a:lnTo>
                  <a:lnTo>
                    <a:pt x="1049" y="3821"/>
                  </a:lnTo>
                  <a:lnTo>
                    <a:pt x="917" y="3917"/>
                  </a:lnTo>
                  <a:lnTo>
                    <a:pt x="796" y="4014"/>
                  </a:lnTo>
                  <a:lnTo>
                    <a:pt x="688" y="4134"/>
                  </a:lnTo>
                  <a:lnTo>
                    <a:pt x="579" y="4255"/>
                  </a:lnTo>
                  <a:lnTo>
                    <a:pt x="483" y="4375"/>
                  </a:lnTo>
                  <a:lnTo>
                    <a:pt x="399" y="4520"/>
                  </a:lnTo>
                  <a:lnTo>
                    <a:pt x="314" y="4652"/>
                  </a:lnTo>
                  <a:lnTo>
                    <a:pt x="254" y="4809"/>
                  </a:lnTo>
                  <a:lnTo>
                    <a:pt x="194" y="4953"/>
                  </a:lnTo>
                  <a:lnTo>
                    <a:pt x="145" y="5110"/>
                  </a:lnTo>
                  <a:lnTo>
                    <a:pt x="1" y="5664"/>
                  </a:lnTo>
                  <a:lnTo>
                    <a:pt x="8267" y="5664"/>
                  </a:lnTo>
                  <a:lnTo>
                    <a:pt x="7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939544" y="4454572"/>
              <a:ext cx="335702" cy="230041"/>
            </a:xfrm>
            <a:custGeom>
              <a:avLst/>
              <a:gdLst/>
              <a:ahLst/>
              <a:cxnLst/>
              <a:rect l="l" t="t" r="r" b="b"/>
              <a:pathLst>
                <a:path w="8267" h="5665" extrusionOk="0">
                  <a:moveTo>
                    <a:pt x="7134" y="1"/>
                  </a:moveTo>
                  <a:lnTo>
                    <a:pt x="4062" y="1290"/>
                  </a:lnTo>
                  <a:lnTo>
                    <a:pt x="3519" y="2290"/>
                  </a:lnTo>
                  <a:lnTo>
                    <a:pt x="3459" y="2399"/>
                  </a:lnTo>
                  <a:lnTo>
                    <a:pt x="3387" y="2507"/>
                  </a:lnTo>
                  <a:lnTo>
                    <a:pt x="3230" y="2712"/>
                  </a:lnTo>
                  <a:lnTo>
                    <a:pt x="3049" y="2893"/>
                  </a:lnTo>
                  <a:lnTo>
                    <a:pt x="2857" y="3050"/>
                  </a:lnTo>
                  <a:lnTo>
                    <a:pt x="2652" y="3182"/>
                  </a:lnTo>
                  <a:lnTo>
                    <a:pt x="2423" y="3303"/>
                  </a:lnTo>
                  <a:lnTo>
                    <a:pt x="2182" y="3387"/>
                  </a:lnTo>
                  <a:lnTo>
                    <a:pt x="2061" y="3423"/>
                  </a:lnTo>
                  <a:lnTo>
                    <a:pt x="1929" y="3447"/>
                  </a:lnTo>
                  <a:lnTo>
                    <a:pt x="1772" y="3483"/>
                  </a:lnTo>
                  <a:lnTo>
                    <a:pt x="1615" y="3532"/>
                  </a:lnTo>
                  <a:lnTo>
                    <a:pt x="1459" y="3580"/>
                  </a:lnTo>
                  <a:lnTo>
                    <a:pt x="1314" y="3652"/>
                  </a:lnTo>
                  <a:lnTo>
                    <a:pt x="1170" y="3736"/>
                  </a:lnTo>
                  <a:lnTo>
                    <a:pt x="1037" y="3821"/>
                  </a:lnTo>
                  <a:lnTo>
                    <a:pt x="916" y="3917"/>
                  </a:lnTo>
                  <a:lnTo>
                    <a:pt x="796" y="4014"/>
                  </a:lnTo>
                  <a:lnTo>
                    <a:pt x="675" y="4134"/>
                  </a:lnTo>
                  <a:lnTo>
                    <a:pt x="579" y="4255"/>
                  </a:lnTo>
                  <a:lnTo>
                    <a:pt x="483" y="4375"/>
                  </a:lnTo>
                  <a:lnTo>
                    <a:pt x="386" y="4520"/>
                  </a:lnTo>
                  <a:lnTo>
                    <a:pt x="314" y="4652"/>
                  </a:lnTo>
                  <a:lnTo>
                    <a:pt x="242" y="4809"/>
                  </a:lnTo>
                  <a:lnTo>
                    <a:pt x="193" y="4953"/>
                  </a:lnTo>
                  <a:lnTo>
                    <a:pt x="145" y="5110"/>
                  </a:lnTo>
                  <a:lnTo>
                    <a:pt x="1" y="5664"/>
                  </a:lnTo>
                  <a:lnTo>
                    <a:pt x="8267" y="5664"/>
                  </a:lnTo>
                  <a:lnTo>
                    <a:pt x="7134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3373411" y="3033635"/>
              <a:ext cx="933688" cy="1487575"/>
            </a:xfrm>
            <a:custGeom>
              <a:avLst/>
              <a:gdLst/>
              <a:ahLst/>
              <a:cxnLst/>
              <a:rect l="l" t="t" r="r" b="b"/>
              <a:pathLst>
                <a:path w="22993" h="36633" extrusionOk="0">
                  <a:moveTo>
                    <a:pt x="8074" y="1"/>
                  </a:moveTo>
                  <a:lnTo>
                    <a:pt x="1121" y="14280"/>
                  </a:lnTo>
                  <a:lnTo>
                    <a:pt x="917" y="14726"/>
                  </a:lnTo>
                  <a:lnTo>
                    <a:pt x="736" y="15184"/>
                  </a:lnTo>
                  <a:lnTo>
                    <a:pt x="567" y="15642"/>
                  </a:lnTo>
                  <a:lnTo>
                    <a:pt x="423" y="16112"/>
                  </a:lnTo>
                  <a:lnTo>
                    <a:pt x="302" y="16581"/>
                  </a:lnTo>
                  <a:lnTo>
                    <a:pt x="194" y="17063"/>
                  </a:lnTo>
                  <a:lnTo>
                    <a:pt x="121" y="17545"/>
                  </a:lnTo>
                  <a:lnTo>
                    <a:pt x="61" y="18027"/>
                  </a:lnTo>
                  <a:lnTo>
                    <a:pt x="25" y="18522"/>
                  </a:lnTo>
                  <a:lnTo>
                    <a:pt x="1" y="19004"/>
                  </a:lnTo>
                  <a:lnTo>
                    <a:pt x="1" y="19498"/>
                  </a:lnTo>
                  <a:lnTo>
                    <a:pt x="37" y="19980"/>
                  </a:lnTo>
                  <a:lnTo>
                    <a:pt x="73" y="20474"/>
                  </a:lnTo>
                  <a:lnTo>
                    <a:pt x="145" y="20956"/>
                  </a:lnTo>
                  <a:lnTo>
                    <a:pt x="242" y="21438"/>
                  </a:lnTo>
                  <a:lnTo>
                    <a:pt x="350" y="21920"/>
                  </a:lnTo>
                  <a:lnTo>
                    <a:pt x="4110" y="36633"/>
                  </a:lnTo>
                  <a:lnTo>
                    <a:pt x="10496" y="34994"/>
                  </a:lnTo>
                  <a:lnTo>
                    <a:pt x="7062" y="19389"/>
                  </a:lnTo>
                  <a:lnTo>
                    <a:pt x="13798" y="7604"/>
                  </a:lnTo>
                  <a:lnTo>
                    <a:pt x="11497" y="17413"/>
                  </a:lnTo>
                  <a:lnTo>
                    <a:pt x="11412" y="17811"/>
                  </a:lnTo>
                  <a:lnTo>
                    <a:pt x="11340" y="18208"/>
                  </a:lnTo>
                  <a:lnTo>
                    <a:pt x="11280" y="18606"/>
                  </a:lnTo>
                  <a:lnTo>
                    <a:pt x="11243" y="19004"/>
                  </a:lnTo>
                  <a:lnTo>
                    <a:pt x="11219" y="19413"/>
                  </a:lnTo>
                  <a:lnTo>
                    <a:pt x="11207" y="19811"/>
                  </a:lnTo>
                  <a:lnTo>
                    <a:pt x="11207" y="20221"/>
                  </a:lnTo>
                  <a:lnTo>
                    <a:pt x="11219" y="20618"/>
                  </a:lnTo>
                  <a:lnTo>
                    <a:pt x="11256" y="21016"/>
                  </a:lnTo>
                  <a:lnTo>
                    <a:pt x="11304" y="21426"/>
                  </a:lnTo>
                  <a:lnTo>
                    <a:pt x="11364" y="21823"/>
                  </a:lnTo>
                  <a:lnTo>
                    <a:pt x="11436" y="22221"/>
                  </a:lnTo>
                  <a:lnTo>
                    <a:pt x="11521" y="22606"/>
                  </a:lnTo>
                  <a:lnTo>
                    <a:pt x="11629" y="23004"/>
                  </a:lnTo>
                  <a:lnTo>
                    <a:pt x="11750" y="23390"/>
                  </a:lnTo>
                  <a:lnTo>
                    <a:pt x="11882" y="23775"/>
                  </a:lnTo>
                  <a:lnTo>
                    <a:pt x="16558" y="36633"/>
                  </a:lnTo>
                  <a:lnTo>
                    <a:pt x="22992" y="34994"/>
                  </a:lnTo>
                  <a:lnTo>
                    <a:pt x="18076" y="20654"/>
                  </a:lnTo>
                  <a:lnTo>
                    <a:pt x="21606" y="10966"/>
                  </a:lnTo>
                  <a:lnTo>
                    <a:pt x="21799" y="10388"/>
                  </a:lnTo>
                  <a:lnTo>
                    <a:pt x="21992" y="9797"/>
                  </a:lnTo>
                  <a:lnTo>
                    <a:pt x="22161" y="9219"/>
                  </a:lnTo>
                  <a:lnTo>
                    <a:pt x="22305" y="8628"/>
                  </a:lnTo>
                  <a:lnTo>
                    <a:pt x="22438" y="8026"/>
                  </a:lnTo>
                  <a:lnTo>
                    <a:pt x="22558" y="7435"/>
                  </a:lnTo>
                  <a:lnTo>
                    <a:pt x="22667" y="6833"/>
                  </a:lnTo>
                  <a:lnTo>
                    <a:pt x="22751" y="6230"/>
                  </a:lnTo>
                  <a:lnTo>
                    <a:pt x="22811" y="5628"/>
                  </a:lnTo>
                  <a:lnTo>
                    <a:pt x="22872" y="5025"/>
                  </a:lnTo>
                  <a:lnTo>
                    <a:pt x="22908" y="4411"/>
                  </a:lnTo>
                  <a:lnTo>
                    <a:pt x="22920" y="3808"/>
                  </a:lnTo>
                  <a:lnTo>
                    <a:pt x="22920" y="3194"/>
                  </a:lnTo>
                  <a:lnTo>
                    <a:pt x="22908" y="2591"/>
                  </a:lnTo>
                  <a:lnTo>
                    <a:pt x="22872" y="1977"/>
                  </a:lnTo>
                  <a:lnTo>
                    <a:pt x="22824" y="1374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99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189111" y="2581037"/>
              <a:ext cx="161496" cy="799602"/>
            </a:xfrm>
            <a:custGeom>
              <a:avLst/>
              <a:gdLst/>
              <a:ahLst/>
              <a:cxnLst/>
              <a:rect l="l" t="t" r="r" b="b"/>
              <a:pathLst>
                <a:path w="3977" h="19691" extrusionOk="0">
                  <a:moveTo>
                    <a:pt x="0" y="0"/>
                  </a:moveTo>
                  <a:lnTo>
                    <a:pt x="326" y="6580"/>
                  </a:lnTo>
                  <a:lnTo>
                    <a:pt x="350" y="6977"/>
                  </a:lnTo>
                  <a:lnTo>
                    <a:pt x="386" y="7387"/>
                  </a:lnTo>
                  <a:lnTo>
                    <a:pt x="434" y="7785"/>
                  </a:lnTo>
                  <a:lnTo>
                    <a:pt x="482" y="8182"/>
                  </a:lnTo>
                  <a:lnTo>
                    <a:pt x="554" y="8580"/>
                  </a:lnTo>
                  <a:lnTo>
                    <a:pt x="627" y="8978"/>
                  </a:lnTo>
                  <a:lnTo>
                    <a:pt x="711" y="9375"/>
                  </a:lnTo>
                  <a:lnTo>
                    <a:pt x="808" y="9761"/>
                  </a:lnTo>
                  <a:lnTo>
                    <a:pt x="3338" y="19690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161214" y="2097579"/>
              <a:ext cx="920937" cy="859783"/>
            </a:xfrm>
            <a:custGeom>
              <a:avLst/>
              <a:gdLst/>
              <a:ahLst/>
              <a:cxnLst/>
              <a:rect l="l" t="t" r="r" b="b"/>
              <a:pathLst>
                <a:path w="22679" h="21173" extrusionOk="0">
                  <a:moveTo>
                    <a:pt x="12701" y="1"/>
                  </a:moveTo>
                  <a:lnTo>
                    <a:pt x="8725" y="615"/>
                  </a:lnTo>
                  <a:lnTo>
                    <a:pt x="3953" y="2061"/>
                  </a:lnTo>
                  <a:lnTo>
                    <a:pt x="3760" y="2122"/>
                  </a:lnTo>
                  <a:lnTo>
                    <a:pt x="3555" y="2194"/>
                  </a:lnTo>
                  <a:lnTo>
                    <a:pt x="3374" y="2266"/>
                  </a:lnTo>
                  <a:lnTo>
                    <a:pt x="3182" y="2351"/>
                  </a:lnTo>
                  <a:lnTo>
                    <a:pt x="3001" y="2447"/>
                  </a:lnTo>
                  <a:lnTo>
                    <a:pt x="2832" y="2543"/>
                  </a:lnTo>
                  <a:lnTo>
                    <a:pt x="2651" y="2652"/>
                  </a:lnTo>
                  <a:lnTo>
                    <a:pt x="2495" y="2760"/>
                  </a:lnTo>
                  <a:lnTo>
                    <a:pt x="2326" y="2881"/>
                  </a:lnTo>
                  <a:lnTo>
                    <a:pt x="2169" y="3001"/>
                  </a:lnTo>
                  <a:lnTo>
                    <a:pt x="2013" y="3134"/>
                  </a:lnTo>
                  <a:lnTo>
                    <a:pt x="1868" y="3266"/>
                  </a:lnTo>
                  <a:lnTo>
                    <a:pt x="1723" y="3399"/>
                  </a:lnTo>
                  <a:lnTo>
                    <a:pt x="1591" y="3544"/>
                  </a:lnTo>
                  <a:lnTo>
                    <a:pt x="1458" y="3700"/>
                  </a:lnTo>
                  <a:lnTo>
                    <a:pt x="1338" y="3857"/>
                  </a:lnTo>
                  <a:lnTo>
                    <a:pt x="1217" y="4014"/>
                  </a:lnTo>
                  <a:lnTo>
                    <a:pt x="1109" y="4170"/>
                  </a:lnTo>
                  <a:lnTo>
                    <a:pt x="1000" y="4339"/>
                  </a:lnTo>
                  <a:lnTo>
                    <a:pt x="892" y="4520"/>
                  </a:lnTo>
                  <a:lnTo>
                    <a:pt x="808" y="4688"/>
                  </a:lnTo>
                  <a:lnTo>
                    <a:pt x="711" y="4869"/>
                  </a:lnTo>
                  <a:lnTo>
                    <a:pt x="639" y="5050"/>
                  </a:lnTo>
                  <a:lnTo>
                    <a:pt x="555" y="5243"/>
                  </a:lnTo>
                  <a:lnTo>
                    <a:pt x="494" y="5435"/>
                  </a:lnTo>
                  <a:lnTo>
                    <a:pt x="434" y="5628"/>
                  </a:lnTo>
                  <a:lnTo>
                    <a:pt x="386" y="5821"/>
                  </a:lnTo>
                  <a:lnTo>
                    <a:pt x="338" y="6014"/>
                  </a:lnTo>
                  <a:lnTo>
                    <a:pt x="302" y="6219"/>
                  </a:lnTo>
                  <a:lnTo>
                    <a:pt x="265" y="6424"/>
                  </a:lnTo>
                  <a:lnTo>
                    <a:pt x="253" y="6628"/>
                  </a:lnTo>
                  <a:lnTo>
                    <a:pt x="241" y="6833"/>
                  </a:lnTo>
                  <a:lnTo>
                    <a:pt x="0" y="11906"/>
                  </a:lnTo>
                  <a:lnTo>
                    <a:pt x="3820" y="11906"/>
                  </a:lnTo>
                  <a:lnTo>
                    <a:pt x="3374" y="17775"/>
                  </a:lnTo>
                  <a:lnTo>
                    <a:pt x="3362" y="18004"/>
                  </a:lnTo>
                  <a:lnTo>
                    <a:pt x="3362" y="18233"/>
                  </a:lnTo>
                  <a:lnTo>
                    <a:pt x="3362" y="18462"/>
                  </a:lnTo>
                  <a:lnTo>
                    <a:pt x="3386" y="18678"/>
                  </a:lnTo>
                  <a:lnTo>
                    <a:pt x="3410" y="18907"/>
                  </a:lnTo>
                  <a:lnTo>
                    <a:pt x="3447" y="19124"/>
                  </a:lnTo>
                  <a:lnTo>
                    <a:pt x="3495" y="19353"/>
                  </a:lnTo>
                  <a:lnTo>
                    <a:pt x="3555" y="19570"/>
                  </a:lnTo>
                  <a:lnTo>
                    <a:pt x="3627" y="19775"/>
                  </a:lnTo>
                  <a:lnTo>
                    <a:pt x="3700" y="19992"/>
                  </a:lnTo>
                  <a:lnTo>
                    <a:pt x="3784" y="20197"/>
                  </a:lnTo>
                  <a:lnTo>
                    <a:pt x="3880" y="20402"/>
                  </a:lnTo>
                  <a:lnTo>
                    <a:pt x="3989" y="20606"/>
                  </a:lnTo>
                  <a:lnTo>
                    <a:pt x="4109" y="20799"/>
                  </a:lnTo>
                  <a:lnTo>
                    <a:pt x="4230" y="20992"/>
                  </a:lnTo>
                  <a:lnTo>
                    <a:pt x="4362" y="21173"/>
                  </a:lnTo>
                  <a:lnTo>
                    <a:pt x="16075" y="21173"/>
                  </a:lnTo>
                  <a:lnTo>
                    <a:pt x="16075" y="12003"/>
                  </a:lnTo>
                  <a:lnTo>
                    <a:pt x="22678" y="12003"/>
                  </a:lnTo>
                  <a:lnTo>
                    <a:pt x="22377" y="7171"/>
                  </a:lnTo>
                  <a:lnTo>
                    <a:pt x="22353" y="6906"/>
                  </a:lnTo>
                  <a:lnTo>
                    <a:pt x="22317" y="6653"/>
                  </a:lnTo>
                  <a:lnTo>
                    <a:pt x="22281" y="6399"/>
                  </a:lnTo>
                  <a:lnTo>
                    <a:pt x="22233" y="6158"/>
                  </a:lnTo>
                  <a:lnTo>
                    <a:pt x="22172" y="5917"/>
                  </a:lnTo>
                  <a:lnTo>
                    <a:pt x="22100" y="5676"/>
                  </a:lnTo>
                  <a:lnTo>
                    <a:pt x="22016" y="5435"/>
                  </a:lnTo>
                  <a:lnTo>
                    <a:pt x="21931" y="5194"/>
                  </a:lnTo>
                  <a:lnTo>
                    <a:pt x="21835" y="4966"/>
                  </a:lnTo>
                  <a:lnTo>
                    <a:pt x="21727" y="4749"/>
                  </a:lnTo>
                  <a:lnTo>
                    <a:pt x="21618" y="4532"/>
                  </a:lnTo>
                  <a:lnTo>
                    <a:pt x="21498" y="4315"/>
                  </a:lnTo>
                  <a:lnTo>
                    <a:pt x="21365" y="4098"/>
                  </a:lnTo>
                  <a:lnTo>
                    <a:pt x="21232" y="3893"/>
                  </a:lnTo>
                  <a:lnTo>
                    <a:pt x="21088" y="3700"/>
                  </a:lnTo>
                  <a:lnTo>
                    <a:pt x="20931" y="3507"/>
                  </a:lnTo>
                  <a:lnTo>
                    <a:pt x="20775" y="3315"/>
                  </a:lnTo>
                  <a:lnTo>
                    <a:pt x="20606" y="3134"/>
                  </a:lnTo>
                  <a:lnTo>
                    <a:pt x="20437" y="2953"/>
                  </a:lnTo>
                  <a:lnTo>
                    <a:pt x="20256" y="2784"/>
                  </a:lnTo>
                  <a:lnTo>
                    <a:pt x="20076" y="2628"/>
                  </a:lnTo>
                  <a:lnTo>
                    <a:pt x="19883" y="2471"/>
                  </a:lnTo>
                  <a:lnTo>
                    <a:pt x="19678" y="2327"/>
                  </a:lnTo>
                  <a:lnTo>
                    <a:pt x="19473" y="2182"/>
                  </a:lnTo>
                  <a:lnTo>
                    <a:pt x="19256" y="2049"/>
                  </a:lnTo>
                  <a:lnTo>
                    <a:pt x="19039" y="1929"/>
                  </a:lnTo>
                  <a:lnTo>
                    <a:pt x="18822" y="1808"/>
                  </a:lnTo>
                  <a:lnTo>
                    <a:pt x="18594" y="1700"/>
                  </a:lnTo>
                  <a:lnTo>
                    <a:pt x="18365" y="1604"/>
                  </a:lnTo>
                  <a:lnTo>
                    <a:pt x="18124" y="1507"/>
                  </a:lnTo>
                  <a:lnTo>
                    <a:pt x="17883" y="1423"/>
                  </a:lnTo>
                  <a:lnTo>
                    <a:pt x="17630" y="1351"/>
                  </a:lnTo>
                  <a:lnTo>
                    <a:pt x="127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4292819" y="2303574"/>
              <a:ext cx="40648" cy="517746"/>
            </a:xfrm>
            <a:custGeom>
              <a:avLst/>
              <a:gdLst/>
              <a:ahLst/>
              <a:cxnLst/>
              <a:rect l="l" t="t" r="r" b="b"/>
              <a:pathLst>
                <a:path w="1001" h="12750" extrusionOk="0">
                  <a:moveTo>
                    <a:pt x="49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61"/>
                  </a:lnTo>
                  <a:lnTo>
                    <a:pt x="917" y="1808"/>
                  </a:lnTo>
                  <a:lnTo>
                    <a:pt x="85" y="12702"/>
                  </a:lnTo>
                  <a:lnTo>
                    <a:pt x="97" y="12726"/>
                  </a:lnTo>
                  <a:lnTo>
                    <a:pt x="121" y="12750"/>
                  </a:lnTo>
                  <a:lnTo>
                    <a:pt x="133" y="12750"/>
                  </a:lnTo>
                  <a:lnTo>
                    <a:pt x="157" y="12738"/>
                  </a:lnTo>
                  <a:lnTo>
                    <a:pt x="169" y="12714"/>
                  </a:lnTo>
                  <a:lnTo>
                    <a:pt x="1001" y="1796"/>
                  </a:lnTo>
                  <a:lnTo>
                    <a:pt x="989" y="1772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87649" y="2532107"/>
              <a:ext cx="133599" cy="3452"/>
            </a:xfrm>
            <a:custGeom>
              <a:avLst/>
              <a:gdLst/>
              <a:ahLst/>
              <a:cxnLst/>
              <a:rect l="l" t="t" r="r" b="b"/>
              <a:pathLst>
                <a:path w="3290" h="85" extrusionOk="0">
                  <a:moveTo>
                    <a:pt x="36" y="0"/>
                  </a:moveTo>
                  <a:lnTo>
                    <a:pt x="12" y="12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36" y="85"/>
                  </a:lnTo>
                  <a:lnTo>
                    <a:pt x="3241" y="85"/>
                  </a:lnTo>
                  <a:lnTo>
                    <a:pt x="3278" y="73"/>
                  </a:lnTo>
                  <a:lnTo>
                    <a:pt x="3290" y="49"/>
                  </a:lnTo>
                  <a:lnTo>
                    <a:pt x="3278" y="12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788988" y="2200353"/>
              <a:ext cx="295095" cy="386096"/>
            </a:xfrm>
            <a:custGeom>
              <a:avLst/>
              <a:gdLst/>
              <a:ahLst/>
              <a:cxnLst/>
              <a:rect l="l" t="t" r="r" b="b"/>
              <a:pathLst>
                <a:path w="7267" h="9508" extrusionOk="0">
                  <a:moveTo>
                    <a:pt x="1627" y="0"/>
                  </a:moveTo>
                  <a:lnTo>
                    <a:pt x="1591" y="12"/>
                  </a:lnTo>
                  <a:lnTo>
                    <a:pt x="1410" y="193"/>
                  </a:lnTo>
                  <a:lnTo>
                    <a:pt x="1230" y="374"/>
                  </a:lnTo>
                  <a:lnTo>
                    <a:pt x="1073" y="567"/>
                  </a:lnTo>
                  <a:lnTo>
                    <a:pt x="916" y="772"/>
                  </a:lnTo>
                  <a:lnTo>
                    <a:pt x="772" y="989"/>
                  </a:lnTo>
                  <a:lnTo>
                    <a:pt x="639" y="1205"/>
                  </a:lnTo>
                  <a:lnTo>
                    <a:pt x="519" y="1434"/>
                  </a:lnTo>
                  <a:lnTo>
                    <a:pt x="410" y="1663"/>
                  </a:lnTo>
                  <a:lnTo>
                    <a:pt x="314" y="1892"/>
                  </a:lnTo>
                  <a:lnTo>
                    <a:pt x="229" y="2133"/>
                  </a:lnTo>
                  <a:lnTo>
                    <a:pt x="157" y="2374"/>
                  </a:lnTo>
                  <a:lnTo>
                    <a:pt x="97" y="2627"/>
                  </a:lnTo>
                  <a:lnTo>
                    <a:pt x="61" y="2880"/>
                  </a:lnTo>
                  <a:lnTo>
                    <a:pt x="25" y="3133"/>
                  </a:lnTo>
                  <a:lnTo>
                    <a:pt x="1" y="3386"/>
                  </a:lnTo>
                  <a:lnTo>
                    <a:pt x="1" y="3640"/>
                  </a:lnTo>
                  <a:lnTo>
                    <a:pt x="1" y="9472"/>
                  </a:lnTo>
                  <a:lnTo>
                    <a:pt x="13" y="9496"/>
                  </a:lnTo>
                  <a:lnTo>
                    <a:pt x="37" y="9508"/>
                  </a:lnTo>
                  <a:lnTo>
                    <a:pt x="7218" y="9508"/>
                  </a:lnTo>
                  <a:lnTo>
                    <a:pt x="7255" y="9496"/>
                  </a:lnTo>
                  <a:lnTo>
                    <a:pt x="7267" y="9472"/>
                  </a:lnTo>
                  <a:lnTo>
                    <a:pt x="7255" y="9436"/>
                  </a:lnTo>
                  <a:lnTo>
                    <a:pt x="7218" y="9424"/>
                  </a:lnTo>
                  <a:lnTo>
                    <a:pt x="73" y="9424"/>
                  </a:lnTo>
                  <a:lnTo>
                    <a:pt x="73" y="3640"/>
                  </a:lnTo>
                  <a:lnTo>
                    <a:pt x="85" y="3386"/>
                  </a:lnTo>
                  <a:lnTo>
                    <a:pt x="109" y="3133"/>
                  </a:lnTo>
                  <a:lnTo>
                    <a:pt x="133" y="2892"/>
                  </a:lnTo>
                  <a:lnTo>
                    <a:pt x="181" y="2639"/>
                  </a:lnTo>
                  <a:lnTo>
                    <a:pt x="242" y="2398"/>
                  </a:lnTo>
                  <a:lnTo>
                    <a:pt x="314" y="2157"/>
                  </a:lnTo>
                  <a:lnTo>
                    <a:pt x="398" y="1928"/>
                  </a:lnTo>
                  <a:lnTo>
                    <a:pt x="483" y="1687"/>
                  </a:lnTo>
                  <a:lnTo>
                    <a:pt x="591" y="1471"/>
                  </a:lnTo>
                  <a:lnTo>
                    <a:pt x="711" y="1242"/>
                  </a:lnTo>
                  <a:lnTo>
                    <a:pt x="844" y="1037"/>
                  </a:lnTo>
                  <a:lnTo>
                    <a:pt x="977" y="820"/>
                  </a:lnTo>
                  <a:lnTo>
                    <a:pt x="1133" y="627"/>
                  </a:lnTo>
                  <a:lnTo>
                    <a:pt x="1290" y="434"/>
                  </a:lnTo>
                  <a:lnTo>
                    <a:pt x="1471" y="241"/>
                  </a:lnTo>
                  <a:lnTo>
                    <a:pt x="1651" y="73"/>
                  </a:lnTo>
                  <a:lnTo>
                    <a:pt x="1663" y="37"/>
                  </a:lnTo>
                  <a:lnTo>
                    <a:pt x="1651" y="12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788988" y="2532107"/>
              <a:ext cx="253513" cy="3452"/>
            </a:xfrm>
            <a:custGeom>
              <a:avLst/>
              <a:gdLst/>
              <a:ahLst/>
              <a:cxnLst/>
              <a:rect l="l" t="t" r="r" b="b"/>
              <a:pathLst>
                <a:path w="6243" h="85" extrusionOk="0">
                  <a:moveTo>
                    <a:pt x="37" y="0"/>
                  </a:moveTo>
                  <a:lnTo>
                    <a:pt x="13" y="12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37" y="85"/>
                  </a:lnTo>
                  <a:lnTo>
                    <a:pt x="6194" y="85"/>
                  </a:lnTo>
                  <a:lnTo>
                    <a:pt x="6230" y="73"/>
                  </a:lnTo>
                  <a:lnTo>
                    <a:pt x="6242" y="49"/>
                  </a:lnTo>
                  <a:lnTo>
                    <a:pt x="6230" y="12"/>
                  </a:lnTo>
                  <a:lnTo>
                    <a:pt x="619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294281" y="2957295"/>
              <a:ext cx="684602" cy="1610900"/>
            </a:xfrm>
            <a:custGeom>
              <a:avLst/>
              <a:gdLst/>
              <a:ahLst/>
              <a:cxnLst/>
              <a:rect l="l" t="t" r="r" b="b"/>
              <a:pathLst>
                <a:path w="16859" h="39670" extrusionOk="0">
                  <a:moveTo>
                    <a:pt x="1085" y="1"/>
                  </a:moveTo>
                  <a:lnTo>
                    <a:pt x="1" y="39320"/>
                  </a:lnTo>
                  <a:lnTo>
                    <a:pt x="6207" y="39320"/>
                  </a:lnTo>
                  <a:lnTo>
                    <a:pt x="8472" y="10942"/>
                  </a:lnTo>
                  <a:lnTo>
                    <a:pt x="9376" y="39670"/>
                  </a:lnTo>
                  <a:lnTo>
                    <a:pt x="15594" y="39670"/>
                  </a:lnTo>
                  <a:lnTo>
                    <a:pt x="16823" y="6652"/>
                  </a:lnTo>
                  <a:lnTo>
                    <a:pt x="16847" y="6050"/>
                  </a:lnTo>
                  <a:lnTo>
                    <a:pt x="16859" y="5447"/>
                  </a:lnTo>
                  <a:lnTo>
                    <a:pt x="16859" y="4845"/>
                  </a:lnTo>
                  <a:lnTo>
                    <a:pt x="16847" y="4242"/>
                  </a:lnTo>
                  <a:lnTo>
                    <a:pt x="16823" y="3640"/>
                  </a:lnTo>
                  <a:lnTo>
                    <a:pt x="16787" y="3037"/>
                  </a:lnTo>
                  <a:lnTo>
                    <a:pt x="16738" y="2435"/>
                  </a:lnTo>
                  <a:lnTo>
                    <a:pt x="16678" y="1832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556557" y="3181401"/>
              <a:ext cx="81784" cy="655730"/>
            </a:xfrm>
            <a:custGeom>
              <a:avLst/>
              <a:gdLst/>
              <a:ahLst/>
              <a:cxnLst/>
              <a:rect l="l" t="t" r="r" b="b"/>
              <a:pathLst>
                <a:path w="2014" h="16148" extrusionOk="0">
                  <a:moveTo>
                    <a:pt x="1" y="1"/>
                  </a:moveTo>
                  <a:lnTo>
                    <a:pt x="1242" y="1206"/>
                  </a:lnTo>
                  <a:lnTo>
                    <a:pt x="1121" y="1495"/>
                  </a:lnTo>
                  <a:lnTo>
                    <a:pt x="1025" y="1784"/>
                  </a:lnTo>
                  <a:lnTo>
                    <a:pt x="929" y="2073"/>
                  </a:lnTo>
                  <a:lnTo>
                    <a:pt x="844" y="2375"/>
                  </a:lnTo>
                  <a:lnTo>
                    <a:pt x="760" y="2664"/>
                  </a:lnTo>
                  <a:lnTo>
                    <a:pt x="688" y="2965"/>
                  </a:lnTo>
                  <a:lnTo>
                    <a:pt x="627" y="3266"/>
                  </a:lnTo>
                  <a:lnTo>
                    <a:pt x="579" y="3568"/>
                  </a:lnTo>
                  <a:lnTo>
                    <a:pt x="531" y="3869"/>
                  </a:lnTo>
                  <a:lnTo>
                    <a:pt x="495" y="4170"/>
                  </a:lnTo>
                  <a:lnTo>
                    <a:pt x="471" y="4483"/>
                  </a:lnTo>
                  <a:lnTo>
                    <a:pt x="447" y="4785"/>
                  </a:lnTo>
                  <a:lnTo>
                    <a:pt x="447" y="5098"/>
                  </a:lnTo>
                  <a:lnTo>
                    <a:pt x="447" y="5399"/>
                  </a:lnTo>
                  <a:lnTo>
                    <a:pt x="447" y="5712"/>
                  </a:lnTo>
                  <a:lnTo>
                    <a:pt x="471" y="6014"/>
                  </a:lnTo>
                  <a:lnTo>
                    <a:pt x="1158" y="16148"/>
                  </a:lnTo>
                  <a:lnTo>
                    <a:pt x="2013" y="5423"/>
                  </a:lnTo>
                  <a:lnTo>
                    <a:pt x="1856" y="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34061" y="3172590"/>
              <a:ext cx="124827" cy="837286"/>
            </a:xfrm>
            <a:custGeom>
              <a:avLst/>
              <a:gdLst/>
              <a:ahLst/>
              <a:cxnLst/>
              <a:rect l="l" t="t" r="r" b="b"/>
              <a:pathLst>
                <a:path w="3074" h="20619" extrusionOk="0">
                  <a:moveTo>
                    <a:pt x="25" y="1"/>
                  </a:moveTo>
                  <a:lnTo>
                    <a:pt x="0" y="25"/>
                  </a:lnTo>
                  <a:lnTo>
                    <a:pt x="12" y="61"/>
                  </a:lnTo>
                  <a:lnTo>
                    <a:pt x="37" y="85"/>
                  </a:lnTo>
                  <a:lnTo>
                    <a:pt x="2374" y="905"/>
                  </a:lnTo>
                  <a:lnTo>
                    <a:pt x="3001" y="20570"/>
                  </a:lnTo>
                  <a:lnTo>
                    <a:pt x="3013" y="20606"/>
                  </a:lnTo>
                  <a:lnTo>
                    <a:pt x="3037" y="20618"/>
                  </a:lnTo>
                  <a:lnTo>
                    <a:pt x="3061" y="20606"/>
                  </a:lnTo>
                  <a:lnTo>
                    <a:pt x="3073" y="20570"/>
                  </a:lnTo>
                  <a:lnTo>
                    <a:pt x="2459" y="880"/>
                  </a:lnTo>
                  <a:lnTo>
                    <a:pt x="2447" y="856"/>
                  </a:lnTo>
                  <a:lnTo>
                    <a:pt x="2423" y="844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695025" y="3820951"/>
              <a:ext cx="58759" cy="102290"/>
            </a:xfrm>
            <a:custGeom>
              <a:avLst/>
              <a:gdLst/>
              <a:ahLst/>
              <a:cxnLst/>
              <a:rect l="l" t="t" r="r" b="b"/>
              <a:pathLst>
                <a:path w="1447" h="2519" extrusionOk="0">
                  <a:moveTo>
                    <a:pt x="25" y="0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121" y="386"/>
                  </a:lnTo>
                  <a:lnTo>
                    <a:pt x="254" y="711"/>
                  </a:lnTo>
                  <a:lnTo>
                    <a:pt x="399" y="1036"/>
                  </a:lnTo>
                  <a:lnTo>
                    <a:pt x="567" y="1350"/>
                  </a:lnTo>
                  <a:lnTo>
                    <a:pt x="748" y="1651"/>
                  </a:lnTo>
                  <a:lnTo>
                    <a:pt x="953" y="1940"/>
                  </a:lnTo>
                  <a:lnTo>
                    <a:pt x="1158" y="2229"/>
                  </a:lnTo>
                  <a:lnTo>
                    <a:pt x="1375" y="2507"/>
                  </a:lnTo>
                  <a:lnTo>
                    <a:pt x="1399" y="2507"/>
                  </a:lnTo>
                  <a:lnTo>
                    <a:pt x="1411" y="2519"/>
                  </a:lnTo>
                  <a:lnTo>
                    <a:pt x="1435" y="2507"/>
                  </a:lnTo>
                  <a:lnTo>
                    <a:pt x="1447" y="2482"/>
                  </a:lnTo>
                  <a:lnTo>
                    <a:pt x="1447" y="2446"/>
                  </a:lnTo>
                  <a:lnTo>
                    <a:pt x="1218" y="2181"/>
                  </a:lnTo>
                  <a:lnTo>
                    <a:pt x="1013" y="1892"/>
                  </a:lnTo>
                  <a:lnTo>
                    <a:pt x="820" y="1603"/>
                  </a:lnTo>
                  <a:lnTo>
                    <a:pt x="640" y="1302"/>
                  </a:lnTo>
                  <a:lnTo>
                    <a:pt x="471" y="1000"/>
                  </a:lnTo>
                  <a:lnTo>
                    <a:pt x="326" y="687"/>
                  </a:lnTo>
                  <a:lnTo>
                    <a:pt x="194" y="362"/>
                  </a:lnTo>
                  <a:lnTo>
                    <a:pt x="73" y="36"/>
                  </a:lnTo>
                  <a:lnTo>
                    <a:pt x="61" y="1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766492" y="3827773"/>
              <a:ext cx="106717" cy="210469"/>
            </a:xfrm>
            <a:custGeom>
              <a:avLst/>
              <a:gdLst/>
              <a:ahLst/>
              <a:cxnLst/>
              <a:rect l="l" t="t" r="r" b="b"/>
              <a:pathLst>
                <a:path w="2628" h="5183" extrusionOk="0">
                  <a:moveTo>
                    <a:pt x="2567" y="1"/>
                  </a:moveTo>
                  <a:lnTo>
                    <a:pt x="2555" y="25"/>
                  </a:lnTo>
                  <a:lnTo>
                    <a:pt x="2495" y="386"/>
                  </a:lnTo>
                  <a:lnTo>
                    <a:pt x="2422" y="748"/>
                  </a:lnTo>
                  <a:lnTo>
                    <a:pt x="2338" y="1097"/>
                  </a:lnTo>
                  <a:lnTo>
                    <a:pt x="2229" y="1435"/>
                  </a:lnTo>
                  <a:lnTo>
                    <a:pt x="2121" y="1784"/>
                  </a:lnTo>
                  <a:lnTo>
                    <a:pt x="1988" y="2122"/>
                  </a:lnTo>
                  <a:lnTo>
                    <a:pt x="1856" y="2447"/>
                  </a:lnTo>
                  <a:lnTo>
                    <a:pt x="1699" y="2772"/>
                  </a:lnTo>
                  <a:lnTo>
                    <a:pt x="1531" y="3098"/>
                  </a:lnTo>
                  <a:lnTo>
                    <a:pt x="1350" y="3411"/>
                  </a:lnTo>
                  <a:lnTo>
                    <a:pt x="1157" y="3712"/>
                  </a:lnTo>
                  <a:lnTo>
                    <a:pt x="952" y="4013"/>
                  </a:lnTo>
                  <a:lnTo>
                    <a:pt x="735" y="4303"/>
                  </a:lnTo>
                  <a:lnTo>
                    <a:pt x="506" y="4580"/>
                  </a:lnTo>
                  <a:lnTo>
                    <a:pt x="265" y="4845"/>
                  </a:lnTo>
                  <a:lnTo>
                    <a:pt x="12" y="5110"/>
                  </a:lnTo>
                  <a:lnTo>
                    <a:pt x="0" y="5134"/>
                  </a:lnTo>
                  <a:lnTo>
                    <a:pt x="12" y="5170"/>
                  </a:lnTo>
                  <a:lnTo>
                    <a:pt x="48" y="5182"/>
                  </a:lnTo>
                  <a:lnTo>
                    <a:pt x="73" y="5170"/>
                  </a:lnTo>
                  <a:lnTo>
                    <a:pt x="326" y="4905"/>
                  </a:lnTo>
                  <a:lnTo>
                    <a:pt x="567" y="4628"/>
                  </a:lnTo>
                  <a:lnTo>
                    <a:pt x="796" y="4351"/>
                  </a:lnTo>
                  <a:lnTo>
                    <a:pt x="1024" y="4062"/>
                  </a:lnTo>
                  <a:lnTo>
                    <a:pt x="1229" y="3760"/>
                  </a:lnTo>
                  <a:lnTo>
                    <a:pt x="1422" y="3447"/>
                  </a:lnTo>
                  <a:lnTo>
                    <a:pt x="1603" y="3134"/>
                  </a:lnTo>
                  <a:lnTo>
                    <a:pt x="1772" y="2808"/>
                  </a:lnTo>
                  <a:lnTo>
                    <a:pt x="1928" y="2483"/>
                  </a:lnTo>
                  <a:lnTo>
                    <a:pt x="2073" y="2146"/>
                  </a:lnTo>
                  <a:lnTo>
                    <a:pt x="2193" y="1808"/>
                  </a:lnTo>
                  <a:lnTo>
                    <a:pt x="2314" y="1459"/>
                  </a:lnTo>
                  <a:lnTo>
                    <a:pt x="2410" y="1109"/>
                  </a:lnTo>
                  <a:lnTo>
                    <a:pt x="2507" y="760"/>
                  </a:lnTo>
                  <a:lnTo>
                    <a:pt x="2579" y="398"/>
                  </a:lnTo>
                  <a:lnTo>
                    <a:pt x="2627" y="37"/>
                  </a:lnTo>
                  <a:lnTo>
                    <a:pt x="2627" y="13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357424" y="3782781"/>
              <a:ext cx="119427" cy="189881"/>
            </a:xfrm>
            <a:custGeom>
              <a:avLst/>
              <a:gdLst/>
              <a:ahLst/>
              <a:cxnLst/>
              <a:rect l="l" t="t" r="r" b="b"/>
              <a:pathLst>
                <a:path w="2941" h="4676" extrusionOk="0">
                  <a:moveTo>
                    <a:pt x="2892" y="0"/>
                  </a:moveTo>
                  <a:lnTo>
                    <a:pt x="2868" y="12"/>
                  </a:lnTo>
                  <a:lnTo>
                    <a:pt x="2579" y="639"/>
                  </a:lnTo>
                  <a:lnTo>
                    <a:pt x="2278" y="1241"/>
                  </a:lnTo>
                  <a:lnTo>
                    <a:pt x="1940" y="1832"/>
                  </a:lnTo>
                  <a:lnTo>
                    <a:pt x="1603" y="2410"/>
                  </a:lnTo>
                  <a:lnTo>
                    <a:pt x="1229" y="2989"/>
                  </a:lnTo>
                  <a:lnTo>
                    <a:pt x="844" y="3543"/>
                  </a:lnTo>
                  <a:lnTo>
                    <a:pt x="434" y="4085"/>
                  </a:lnTo>
                  <a:lnTo>
                    <a:pt x="0" y="4615"/>
                  </a:lnTo>
                  <a:lnTo>
                    <a:pt x="0" y="4639"/>
                  </a:lnTo>
                  <a:lnTo>
                    <a:pt x="12" y="4676"/>
                  </a:lnTo>
                  <a:lnTo>
                    <a:pt x="49" y="4676"/>
                  </a:lnTo>
                  <a:lnTo>
                    <a:pt x="73" y="4664"/>
                  </a:lnTo>
                  <a:lnTo>
                    <a:pt x="494" y="4133"/>
                  </a:lnTo>
                  <a:lnTo>
                    <a:pt x="904" y="3591"/>
                  </a:lnTo>
                  <a:lnTo>
                    <a:pt x="1302" y="3037"/>
                  </a:lnTo>
                  <a:lnTo>
                    <a:pt x="1663" y="2458"/>
                  </a:lnTo>
                  <a:lnTo>
                    <a:pt x="2013" y="1880"/>
                  </a:lnTo>
                  <a:lnTo>
                    <a:pt x="2350" y="1278"/>
                  </a:lnTo>
                  <a:lnTo>
                    <a:pt x="2651" y="675"/>
                  </a:lnTo>
                  <a:lnTo>
                    <a:pt x="2941" y="48"/>
                  </a:lnTo>
                  <a:lnTo>
                    <a:pt x="2941" y="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314340" y="4476621"/>
              <a:ext cx="206083" cy="3452"/>
            </a:xfrm>
            <a:custGeom>
              <a:avLst/>
              <a:gdLst/>
              <a:ahLst/>
              <a:cxnLst/>
              <a:rect l="l" t="t" r="r" b="b"/>
              <a:pathLst>
                <a:path w="5075" h="85" extrusionOk="0">
                  <a:moveTo>
                    <a:pt x="37" y="0"/>
                  </a:moveTo>
                  <a:lnTo>
                    <a:pt x="13" y="12"/>
                  </a:lnTo>
                  <a:lnTo>
                    <a:pt x="1" y="48"/>
                  </a:lnTo>
                  <a:lnTo>
                    <a:pt x="13" y="72"/>
                  </a:lnTo>
                  <a:lnTo>
                    <a:pt x="37" y="85"/>
                  </a:lnTo>
                  <a:lnTo>
                    <a:pt x="5026" y="85"/>
                  </a:lnTo>
                  <a:lnTo>
                    <a:pt x="5062" y="72"/>
                  </a:lnTo>
                  <a:lnTo>
                    <a:pt x="5074" y="48"/>
                  </a:lnTo>
                  <a:lnTo>
                    <a:pt x="5062" y="12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695025" y="4498629"/>
              <a:ext cx="219281" cy="2964"/>
            </a:xfrm>
            <a:custGeom>
              <a:avLst/>
              <a:gdLst/>
              <a:ahLst/>
              <a:cxnLst/>
              <a:rect l="l" t="t" r="r" b="b"/>
              <a:pathLst>
                <a:path w="5400" h="73" extrusionOk="0">
                  <a:moveTo>
                    <a:pt x="37" y="0"/>
                  </a:moveTo>
                  <a:lnTo>
                    <a:pt x="13" y="12"/>
                  </a:lnTo>
                  <a:lnTo>
                    <a:pt x="1" y="37"/>
                  </a:lnTo>
                  <a:lnTo>
                    <a:pt x="13" y="61"/>
                  </a:lnTo>
                  <a:lnTo>
                    <a:pt x="37" y="73"/>
                  </a:lnTo>
                  <a:lnTo>
                    <a:pt x="5351" y="73"/>
                  </a:lnTo>
                  <a:lnTo>
                    <a:pt x="5387" y="61"/>
                  </a:lnTo>
                  <a:lnTo>
                    <a:pt x="5399" y="37"/>
                  </a:lnTo>
                  <a:lnTo>
                    <a:pt x="5387" y="12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572718" y="4568107"/>
              <a:ext cx="292658" cy="131162"/>
            </a:xfrm>
            <a:custGeom>
              <a:avLst/>
              <a:gdLst/>
              <a:ahLst/>
              <a:cxnLst/>
              <a:rect l="l" t="t" r="r" b="b"/>
              <a:pathLst>
                <a:path w="7207" h="3230" extrusionOk="0">
                  <a:moveTo>
                    <a:pt x="3483" y="1"/>
                  </a:moveTo>
                  <a:lnTo>
                    <a:pt x="3314" y="434"/>
                  </a:lnTo>
                  <a:lnTo>
                    <a:pt x="3266" y="579"/>
                  </a:lnTo>
                  <a:lnTo>
                    <a:pt x="3194" y="711"/>
                  </a:lnTo>
                  <a:lnTo>
                    <a:pt x="3121" y="844"/>
                  </a:lnTo>
                  <a:lnTo>
                    <a:pt x="3049" y="977"/>
                  </a:lnTo>
                  <a:lnTo>
                    <a:pt x="2953" y="1097"/>
                  </a:lnTo>
                  <a:lnTo>
                    <a:pt x="2856" y="1206"/>
                  </a:lnTo>
                  <a:lnTo>
                    <a:pt x="2760" y="1314"/>
                  </a:lnTo>
                  <a:lnTo>
                    <a:pt x="2651" y="1422"/>
                  </a:lnTo>
                  <a:lnTo>
                    <a:pt x="2543" y="1507"/>
                  </a:lnTo>
                  <a:lnTo>
                    <a:pt x="2422" y="1603"/>
                  </a:lnTo>
                  <a:lnTo>
                    <a:pt x="2290" y="1675"/>
                  </a:lnTo>
                  <a:lnTo>
                    <a:pt x="2169" y="1748"/>
                  </a:lnTo>
                  <a:lnTo>
                    <a:pt x="2025" y="1820"/>
                  </a:lnTo>
                  <a:lnTo>
                    <a:pt x="1892" y="1880"/>
                  </a:lnTo>
                  <a:lnTo>
                    <a:pt x="1748" y="1929"/>
                  </a:lnTo>
                  <a:lnTo>
                    <a:pt x="1603" y="1965"/>
                  </a:lnTo>
                  <a:lnTo>
                    <a:pt x="1471" y="2001"/>
                  </a:lnTo>
                  <a:lnTo>
                    <a:pt x="1350" y="2037"/>
                  </a:lnTo>
                  <a:lnTo>
                    <a:pt x="1217" y="2085"/>
                  </a:lnTo>
                  <a:lnTo>
                    <a:pt x="1097" y="2145"/>
                  </a:lnTo>
                  <a:lnTo>
                    <a:pt x="868" y="2266"/>
                  </a:lnTo>
                  <a:lnTo>
                    <a:pt x="663" y="2423"/>
                  </a:lnTo>
                  <a:lnTo>
                    <a:pt x="458" y="2591"/>
                  </a:lnTo>
                  <a:lnTo>
                    <a:pt x="290" y="2784"/>
                  </a:lnTo>
                  <a:lnTo>
                    <a:pt x="133" y="3001"/>
                  </a:lnTo>
                  <a:lnTo>
                    <a:pt x="61" y="3109"/>
                  </a:lnTo>
                  <a:lnTo>
                    <a:pt x="0" y="3230"/>
                  </a:lnTo>
                  <a:lnTo>
                    <a:pt x="7206" y="3230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560496" y="4699225"/>
              <a:ext cx="311216" cy="32851"/>
            </a:xfrm>
            <a:custGeom>
              <a:avLst/>
              <a:gdLst/>
              <a:ahLst/>
              <a:cxnLst/>
              <a:rect l="l" t="t" r="r" b="b"/>
              <a:pathLst>
                <a:path w="7664" h="809" extrusionOk="0">
                  <a:moveTo>
                    <a:pt x="301" y="1"/>
                  </a:moveTo>
                  <a:lnTo>
                    <a:pt x="229" y="146"/>
                  </a:lnTo>
                  <a:lnTo>
                    <a:pt x="169" y="302"/>
                  </a:lnTo>
                  <a:lnTo>
                    <a:pt x="0" y="808"/>
                  </a:lnTo>
                  <a:lnTo>
                    <a:pt x="7664" y="808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4711186" y="4568107"/>
              <a:ext cx="138025" cy="43572"/>
            </a:xfrm>
            <a:custGeom>
              <a:avLst/>
              <a:gdLst/>
              <a:ahLst/>
              <a:cxnLst/>
              <a:rect l="l" t="t" r="r" b="b"/>
              <a:pathLst>
                <a:path w="3399" h="1073" extrusionOk="0">
                  <a:moveTo>
                    <a:pt x="73" y="1"/>
                  </a:moveTo>
                  <a:lnTo>
                    <a:pt x="1" y="193"/>
                  </a:lnTo>
                  <a:lnTo>
                    <a:pt x="3399" y="107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219931" y="4553935"/>
              <a:ext cx="292658" cy="130675"/>
            </a:xfrm>
            <a:custGeom>
              <a:avLst/>
              <a:gdLst/>
              <a:ahLst/>
              <a:cxnLst/>
              <a:rect l="l" t="t" r="r" b="b"/>
              <a:pathLst>
                <a:path w="7207" h="3218" extrusionOk="0">
                  <a:moveTo>
                    <a:pt x="3471" y="0"/>
                  </a:moveTo>
                  <a:lnTo>
                    <a:pt x="3314" y="434"/>
                  </a:lnTo>
                  <a:lnTo>
                    <a:pt x="3266" y="578"/>
                  </a:lnTo>
                  <a:lnTo>
                    <a:pt x="3194" y="711"/>
                  </a:lnTo>
                  <a:lnTo>
                    <a:pt x="3121" y="844"/>
                  </a:lnTo>
                  <a:lnTo>
                    <a:pt x="3037" y="964"/>
                  </a:lnTo>
                  <a:lnTo>
                    <a:pt x="2953" y="1085"/>
                  </a:lnTo>
                  <a:lnTo>
                    <a:pt x="2856" y="1205"/>
                  </a:lnTo>
                  <a:lnTo>
                    <a:pt x="2760" y="1314"/>
                  </a:lnTo>
                  <a:lnTo>
                    <a:pt x="2651" y="1410"/>
                  </a:lnTo>
                  <a:lnTo>
                    <a:pt x="2543" y="1506"/>
                  </a:lnTo>
                  <a:lnTo>
                    <a:pt x="2422" y="1591"/>
                  </a:lnTo>
                  <a:lnTo>
                    <a:pt x="2290" y="1675"/>
                  </a:lnTo>
                  <a:lnTo>
                    <a:pt x="2169" y="1747"/>
                  </a:lnTo>
                  <a:lnTo>
                    <a:pt x="2025" y="1820"/>
                  </a:lnTo>
                  <a:lnTo>
                    <a:pt x="1892" y="1868"/>
                  </a:lnTo>
                  <a:lnTo>
                    <a:pt x="1748" y="1916"/>
                  </a:lnTo>
                  <a:lnTo>
                    <a:pt x="1603" y="1964"/>
                  </a:lnTo>
                  <a:lnTo>
                    <a:pt x="1470" y="1988"/>
                  </a:lnTo>
                  <a:lnTo>
                    <a:pt x="1338" y="2037"/>
                  </a:lnTo>
                  <a:lnTo>
                    <a:pt x="1217" y="2085"/>
                  </a:lnTo>
                  <a:lnTo>
                    <a:pt x="1097" y="2133"/>
                  </a:lnTo>
                  <a:lnTo>
                    <a:pt x="868" y="2265"/>
                  </a:lnTo>
                  <a:lnTo>
                    <a:pt x="651" y="2410"/>
                  </a:lnTo>
                  <a:lnTo>
                    <a:pt x="458" y="2591"/>
                  </a:lnTo>
                  <a:lnTo>
                    <a:pt x="290" y="2784"/>
                  </a:lnTo>
                  <a:lnTo>
                    <a:pt x="133" y="2988"/>
                  </a:lnTo>
                  <a:lnTo>
                    <a:pt x="61" y="3109"/>
                  </a:lnTo>
                  <a:lnTo>
                    <a:pt x="0" y="3217"/>
                  </a:lnTo>
                  <a:lnTo>
                    <a:pt x="7206" y="3217"/>
                  </a:lnTo>
                  <a:lnTo>
                    <a:pt x="6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207708" y="4684566"/>
              <a:ext cx="310729" cy="32811"/>
            </a:xfrm>
            <a:custGeom>
              <a:avLst/>
              <a:gdLst/>
              <a:ahLst/>
              <a:cxnLst/>
              <a:rect l="l" t="t" r="r" b="b"/>
              <a:pathLst>
                <a:path w="7652" h="808" extrusionOk="0">
                  <a:moveTo>
                    <a:pt x="301" y="0"/>
                  </a:moveTo>
                  <a:lnTo>
                    <a:pt x="229" y="157"/>
                  </a:lnTo>
                  <a:lnTo>
                    <a:pt x="169" y="314"/>
                  </a:lnTo>
                  <a:lnTo>
                    <a:pt x="0" y="808"/>
                  </a:lnTo>
                  <a:lnTo>
                    <a:pt x="7652" y="808"/>
                  </a:lnTo>
                  <a:lnTo>
                    <a:pt x="7507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358398" y="4553935"/>
              <a:ext cx="137538" cy="43572"/>
            </a:xfrm>
            <a:custGeom>
              <a:avLst/>
              <a:gdLst/>
              <a:ahLst/>
              <a:cxnLst/>
              <a:rect l="l" t="t" r="r" b="b"/>
              <a:pathLst>
                <a:path w="3387" h="1073" extrusionOk="0">
                  <a:moveTo>
                    <a:pt x="61" y="0"/>
                  </a:moveTo>
                  <a:lnTo>
                    <a:pt x="0" y="193"/>
                  </a:lnTo>
                  <a:lnTo>
                    <a:pt x="3387" y="107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500277" y="2097579"/>
              <a:ext cx="180135" cy="128766"/>
            </a:xfrm>
            <a:custGeom>
              <a:avLst/>
              <a:gdLst/>
              <a:ahLst/>
              <a:cxnLst/>
              <a:rect l="l" t="t" r="r" b="b"/>
              <a:pathLst>
                <a:path w="4436" h="3171" extrusionOk="0">
                  <a:moveTo>
                    <a:pt x="4351" y="1"/>
                  </a:moveTo>
                  <a:lnTo>
                    <a:pt x="4110" y="158"/>
                  </a:lnTo>
                  <a:lnTo>
                    <a:pt x="3857" y="314"/>
                  </a:lnTo>
                  <a:lnTo>
                    <a:pt x="3604" y="447"/>
                  </a:lnTo>
                  <a:lnTo>
                    <a:pt x="3351" y="579"/>
                  </a:lnTo>
                  <a:lnTo>
                    <a:pt x="3086" y="712"/>
                  </a:lnTo>
                  <a:lnTo>
                    <a:pt x="2809" y="820"/>
                  </a:lnTo>
                  <a:lnTo>
                    <a:pt x="2544" y="929"/>
                  </a:lnTo>
                  <a:lnTo>
                    <a:pt x="2266" y="1037"/>
                  </a:lnTo>
                  <a:lnTo>
                    <a:pt x="1989" y="1134"/>
                  </a:lnTo>
                  <a:lnTo>
                    <a:pt x="1700" y="1218"/>
                  </a:lnTo>
                  <a:lnTo>
                    <a:pt x="1134" y="1375"/>
                  </a:lnTo>
                  <a:lnTo>
                    <a:pt x="567" y="1507"/>
                  </a:lnTo>
                  <a:lnTo>
                    <a:pt x="1" y="1616"/>
                  </a:lnTo>
                  <a:lnTo>
                    <a:pt x="25" y="1941"/>
                  </a:lnTo>
                  <a:lnTo>
                    <a:pt x="170" y="2122"/>
                  </a:lnTo>
                  <a:lnTo>
                    <a:pt x="326" y="2302"/>
                  </a:lnTo>
                  <a:lnTo>
                    <a:pt x="507" y="2471"/>
                  </a:lnTo>
                  <a:lnTo>
                    <a:pt x="688" y="2640"/>
                  </a:lnTo>
                  <a:lnTo>
                    <a:pt x="893" y="2784"/>
                  </a:lnTo>
                  <a:lnTo>
                    <a:pt x="1098" y="2905"/>
                  </a:lnTo>
                  <a:lnTo>
                    <a:pt x="1314" y="3013"/>
                  </a:lnTo>
                  <a:lnTo>
                    <a:pt x="1543" y="3098"/>
                  </a:lnTo>
                  <a:lnTo>
                    <a:pt x="1664" y="3122"/>
                  </a:lnTo>
                  <a:lnTo>
                    <a:pt x="1784" y="3146"/>
                  </a:lnTo>
                  <a:lnTo>
                    <a:pt x="1905" y="3158"/>
                  </a:lnTo>
                  <a:lnTo>
                    <a:pt x="2025" y="3170"/>
                  </a:lnTo>
                  <a:lnTo>
                    <a:pt x="2194" y="3170"/>
                  </a:lnTo>
                  <a:lnTo>
                    <a:pt x="2363" y="3158"/>
                  </a:lnTo>
                  <a:lnTo>
                    <a:pt x="2531" y="3122"/>
                  </a:lnTo>
                  <a:lnTo>
                    <a:pt x="2700" y="3074"/>
                  </a:lnTo>
                  <a:lnTo>
                    <a:pt x="2857" y="3013"/>
                  </a:lnTo>
                  <a:lnTo>
                    <a:pt x="3013" y="2953"/>
                  </a:lnTo>
                  <a:lnTo>
                    <a:pt x="3158" y="2869"/>
                  </a:lnTo>
                  <a:lnTo>
                    <a:pt x="3303" y="2772"/>
                  </a:lnTo>
                  <a:lnTo>
                    <a:pt x="3447" y="2664"/>
                  </a:lnTo>
                  <a:lnTo>
                    <a:pt x="3580" y="2556"/>
                  </a:lnTo>
                  <a:lnTo>
                    <a:pt x="3712" y="2435"/>
                  </a:lnTo>
                  <a:lnTo>
                    <a:pt x="3833" y="2315"/>
                  </a:lnTo>
                  <a:lnTo>
                    <a:pt x="3941" y="2170"/>
                  </a:lnTo>
                  <a:lnTo>
                    <a:pt x="4050" y="2037"/>
                  </a:lnTo>
                  <a:lnTo>
                    <a:pt x="4146" y="1893"/>
                  </a:lnTo>
                  <a:lnTo>
                    <a:pt x="4231" y="1736"/>
                  </a:lnTo>
                  <a:lnTo>
                    <a:pt x="4339" y="1531"/>
                  </a:lnTo>
                  <a:lnTo>
                    <a:pt x="4435" y="1314"/>
                  </a:lnTo>
                  <a:lnTo>
                    <a:pt x="4423" y="989"/>
                  </a:lnTo>
                  <a:lnTo>
                    <a:pt x="4399" y="66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4501292" y="2150935"/>
              <a:ext cx="179120" cy="125315"/>
            </a:xfrm>
            <a:custGeom>
              <a:avLst/>
              <a:gdLst/>
              <a:ahLst/>
              <a:cxnLst/>
              <a:rect l="l" t="t" r="r" b="b"/>
              <a:pathLst>
                <a:path w="4411" h="3086" extrusionOk="0">
                  <a:moveTo>
                    <a:pt x="4410" y="0"/>
                  </a:moveTo>
                  <a:lnTo>
                    <a:pt x="4314" y="217"/>
                  </a:lnTo>
                  <a:lnTo>
                    <a:pt x="4206" y="422"/>
                  </a:lnTo>
                  <a:lnTo>
                    <a:pt x="4121" y="579"/>
                  </a:lnTo>
                  <a:lnTo>
                    <a:pt x="4025" y="723"/>
                  </a:lnTo>
                  <a:lnTo>
                    <a:pt x="3916" y="856"/>
                  </a:lnTo>
                  <a:lnTo>
                    <a:pt x="3808" y="1001"/>
                  </a:lnTo>
                  <a:lnTo>
                    <a:pt x="3687" y="1121"/>
                  </a:lnTo>
                  <a:lnTo>
                    <a:pt x="3555" y="1242"/>
                  </a:lnTo>
                  <a:lnTo>
                    <a:pt x="3422" y="1350"/>
                  </a:lnTo>
                  <a:lnTo>
                    <a:pt x="3278" y="1458"/>
                  </a:lnTo>
                  <a:lnTo>
                    <a:pt x="3133" y="1555"/>
                  </a:lnTo>
                  <a:lnTo>
                    <a:pt x="2988" y="1639"/>
                  </a:lnTo>
                  <a:lnTo>
                    <a:pt x="2832" y="1699"/>
                  </a:lnTo>
                  <a:lnTo>
                    <a:pt x="2675" y="1760"/>
                  </a:lnTo>
                  <a:lnTo>
                    <a:pt x="2506" y="1808"/>
                  </a:lnTo>
                  <a:lnTo>
                    <a:pt x="2338" y="1844"/>
                  </a:lnTo>
                  <a:lnTo>
                    <a:pt x="2169" y="1856"/>
                  </a:lnTo>
                  <a:lnTo>
                    <a:pt x="2000" y="1856"/>
                  </a:lnTo>
                  <a:lnTo>
                    <a:pt x="1880" y="1844"/>
                  </a:lnTo>
                  <a:lnTo>
                    <a:pt x="1759" y="1832"/>
                  </a:lnTo>
                  <a:lnTo>
                    <a:pt x="1639" y="1808"/>
                  </a:lnTo>
                  <a:lnTo>
                    <a:pt x="1518" y="1784"/>
                  </a:lnTo>
                  <a:lnTo>
                    <a:pt x="1289" y="1699"/>
                  </a:lnTo>
                  <a:lnTo>
                    <a:pt x="1073" y="1591"/>
                  </a:lnTo>
                  <a:lnTo>
                    <a:pt x="868" y="1470"/>
                  </a:lnTo>
                  <a:lnTo>
                    <a:pt x="663" y="1326"/>
                  </a:lnTo>
                  <a:lnTo>
                    <a:pt x="482" y="1157"/>
                  </a:lnTo>
                  <a:lnTo>
                    <a:pt x="301" y="988"/>
                  </a:lnTo>
                  <a:lnTo>
                    <a:pt x="145" y="808"/>
                  </a:lnTo>
                  <a:lnTo>
                    <a:pt x="0" y="627"/>
                  </a:lnTo>
                  <a:lnTo>
                    <a:pt x="24" y="844"/>
                  </a:lnTo>
                  <a:lnTo>
                    <a:pt x="72" y="1061"/>
                  </a:lnTo>
                  <a:lnTo>
                    <a:pt x="121" y="1278"/>
                  </a:lnTo>
                  <a:lnTo>
                    <a:pt x="193" y="1495"/>
                  </a:lnTo>
                  <a:lnTo>
                    <a:pt x="277" y="1699"/>
                  </a:lnTo>
                  <a:lnTo>
                    <a:pt x="374" y="1904"/>
                  </a:lnTo>
                  <a:lnTo>
                    <a:pt x="494" y="2085"/>
                  </a:lnTo>
                  <a:lnTo>
                    <a:pt x="615" y="2266"/>
                  </a:lnTo>
                  <a:lnTo>
                    <a:pt x="711" y="2362"/>
                  </a:lnTo>
                  <a:lnTo>
                    <a:pt x="795" y="2459"/>
                  </a:lnTo>
                  <a:lnTo>
                    <a:pt x="892" y="2555"/>
                  </a:lnTo>
                  <a:lnTo>
                    <a:pt x="1000" y="2639"/>
                  </a:lnTo>
                  <a:lnTo>
                    <a:pt x="1109" y="2712"/>
                  </a:lnTo>
                  <a:lnTo>
                    <a:pt x="1217" y="2784"/>
                  </a:lnTo>
                  <a:lnTo>
                    <a:pt x="1326" y="2856"/>
                  </a:lnTo>
                  <a:lnTo>
                    <a:pt x="1446" y="2904"/>
                  </a:lnTo>
                  <a:lnTo>
                    <a:pt x="1567" y="2965"/>
                  </a:lnTo>
                  <a:lnTo>
                    <a:pt x="1699" y="3001"/>
                  </a:lnTo>
                  <a:lnTo>
                    <a:pt x="1820" y="3037"/>
                  </a:lnTo>
                  <a:lnTo>
                    <a:pt x="1952" y="3061"/>
                  </a:lnTo>
                  <a:lnTo>
                    <a:pt x="2085" y="3073"/>
                  </a:lnTo>
                  <a:lnTo>
                    <a:pt x="2205" y="3085"/>
                  </a:lnTo>
                  <a:lnTo>
                    <a:pt x="2338" y="3085"/>
                  </a:lnTo>
                  <a:lnTo>
                    <a:pt x="2470" y="3061"/>
                  </a:lnTo>
                  <a:lnTo>
                    <a:pt x="2627" y="3037"/>
                  </a:lnTo>
                  <a:lnTo>
                    <a:pt x="2784" y="2989"/>
                  </a:lnTo>
                  <a:lnTo>
                    <a:pt x="2940" y="2929"/>
                  </a:lnTo>
                  <a:lnTo>
                    <a:pt x="3085" y="2856"/>
                  </a:lnTo>
                  <a:lnTo>
                    <a:pt x="3217" y="2772"/>
                  </a:lnTo>
                  <a:lnTo>
                    <a:pt x="3350" y="2675"/>
                  </a:lnTo>
                  <a:lnTo>
                    <a:pt x="3471" y="2579"/>
                  </a:lnTo>
                  <a:lnTo>
                    <a:pt x="3591" y="2459"/>
                  </a:lnTo>
                  <a:lnTo>
                    <a:pt x="3699" y="2338"/>
                  </a:lnTo>
                  <a:lnTo>
                    <a:pt x="3808" y="2206"/>
                  </a:lnTo>
                  <a:lnTo>
                    <a:pt x="3904" y="2073"/>
                  </a:lnTo>
                  <a:lnTo>
                    <a:pt x="3989" y="1928"/>
                  </a:lnTo>
                  <a:lnTo>
                    <a:pt x="4061" y="1772"/>
                  </a:lnTo>
                  <a:lnTo>
                    <a:pt x="4133" y="1627"/>
                  </a:lnTo>
                  <a:lnTo>
                    <a:pt x="4194" y="1470"/>
                  </a:lnTo>
                  <a:lnTo>
                    <a:pt x="4242" y="1314"/>
                  </a:lnTo>
                  <a:lnTo>
                    <a:pt x="4290" y="1157"/>
                  </a:lnTo>
                  <a:lnTo>
                    <a:pt x="4326" y="988"/>
                  </a:lnTo>
                  <a:lnTo>
                    <a:pt x="4374" y="663"/>
                  </a:lnTo>
                  <a:lnTo>
                    <a:pt x="4398" y="326"/>
                  </a:lnTo>
                  <a:lnTo>
                    <a:pt x="441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316330" y="1750192"/>
              <a:ext cx="442378" cy="390035"/>
            </a:xfrm>
            <a:custGeom>
              <a:avLst/>
              <a:gdLst/>
              <a:ahLst/>
              <a:cxnLst/>
              <a:rect l="l" t="t" r="r" b="b"/>
              <a:pathLst>
                <a:path w="10894" h="9605" extrusionOk="0">
                  <a:moveTo>
                    <a:pt x="7616" y="0"/>
                  </a:moveTo>
                  <a:lnTo>
                    <a:pt x="7459" y="12"/>
                  </a:lnTo>
                  <a:lnTo>
                    <a:pt x="7302" y="49"/>
                  </a:lnTo>
                  <a:lnTo>
                    <a:pt x="7146" y="85"/>
                  </a:lnTo>
                  <a:lnTo>
                    <a:pt x="7001" y="121"/>
                  </a:lnTo>
                  <a:lnTo>
                    <a:pt x="6857" y="181"/>
                  </a:lnTo>
                  <a:lnTo>
                    <a:pt x="6712" y="241"/>
                  </a:lnTo>
                  <a:lnTo>
                    <a:pt x="6579" y="314"/>
                  </a:lnTo>
                  <a:lnTo>
                    <a:pt x="6447" y="398"/>
                  </a:lnTo>
                  <a:lnTo>
                    <a:pt x="6326" y="482"/>
                  </a:lnTo>
                  <a:lnTo>
                    <a:pt x="6218" y="579"/>
                  </a:lnTo>
                  <a:lnTo>
                    <a:pt x="6073" y="494"/>
                  </a:lnTo>
                  <a:lnTo>
                    <a:pt x="5917" y="422"/>
                  </a:lnTo>
                  <a:lnTo>
                    <a:pt x="5760" y="350"/>
                  </a:lnTo>
                  <a:lnTo>
                    <a:pt x="5591" y="290"/>
                  </a:lnTo>
                  <a:lnTo>
                    <a:pt x="5435" y="241"/>
                  </a:lnTo>
                  <a:lnTo>
                    <a:pt x="5266" y="193"/>
                  </a:lnTo>
                  <a:lnTo>
                    <a:pt x="5097" y="145"/>
                  </a:lnTo>
                  <a:lnTo>
                    <a:pt x="4929" y="109"/>
                  </a:lnTo>
                  <a:lnTo>
                    <a:pt x="4760" y="85"/>
                  </a:lnTo>
                  <a:lnTo>
                    <a:pt x="4591" y="73"/>
                  </a:lnTo>
                  <a:lnTo>
                    <a:pt x="4410" y="61"/>
                  </a:lnTo>
                  <a:lnTo>
                    <a:pt x="4242" y="49"/>
                  </a:lnTo>
                  <a:lnTo>
                    <a:pt x="4073" y="49"/>
                  </a:lnTo>
                  <a:lnTo>
                    <a:pt x="3904" y="61"/>
                  </a:lnTo>
                  <a:lnTo>
                    <a:pt x="3724" y="85"/>
                  </a:lnTo>
                  <a:lnTo>
                    <a:pt x="3555" y="109"/>
                  </a:lnTo>
                  <a:lnTo>
                    <a:pt x="3386" y="133"/>
                  </a:lnTo>
                  <a:lnTo>
                    <a:pt x="3218" y="181"/>
                  </a:lnTo>
                  <a:lnTo>
                    <a:pt x="3049" y="229"/>
                  </a:lnTo>
                  <a:lnTo>
                    <a:pt x="2892" y="278"/>
                  </a:lnTo>
                  <a:lnTo>
                    <a:pt x="2723" y="338"/>
                  </a:lnTo>
                  <a:lnTo>
                    <a:pt x="2567" y="410"/>
                  </a:lnTo>
                  <a:lnTo>
                    <a:pt x="2410" y="482"/>
                  </a:lnTo>
                  <a:lnTo>
                    <a:pt x="2266" y="567"/>
                  </a:lnTo>
                  <a:lnTo>
                    <a:pt x="2109" y="651"/>
                  </a:lnTo>
                  <a:lnTo>
                    <a:pt x="1964" y="748"/>
                  </a:lnTo>
                  <a:lnTo>
                    <a:pt x="1832" y="844"/>
                  </a:lnTo>
                  <a:lnTo>
                    <a:pt x="1687" y="952"/>
                  </a:lnTo>
                  <a:lnTo>
                    <a:pt x="1567" y="1061"/>
                  </a:lnTo>
                  <a:lnTo>
                    <a:pt x="1434" y="1181"/>
                  </a:lnTo>
                  <a:lnTo>
                    <a:pt x="1314" y="1302"/>
                  </a:lnTo>
                  <a:lnTo>
                    <a:pt x="1193" y="1422"/>
                  </a:lnTo>
                  <a:lnTo>
                    <a:pt x="988" y="1687"/>
                  </a:lnTo>
                  <a:lnTo>
                    <a:pt x="795" y="1965"/>
                  </a:lnTo>
                  <a:lnTo>
                    <a:pt x="639" y="2254"/>
                  </a:lnTo>
                  <a:lnTo>
                    <a:pt x="494" y="2555"/>
                  </a:lnTo>
                  <a:lnTo>
                    <a:pt x="362" y="2868"/>
                  </a:lnTo>
                  <a:lnTo>
                    <a:pt x="265" y="3182"/>
                  </a:lnTo>
                  <a:lnTo>
                    <a:pt x="169" y="3507"/>
                  </a:lnTo>
                  <a:lnTo>
                    <a:pt x="109" y="3832"/>
                  </a:lnTo>
                  <a:lnTo>
                    <a:pt x="60" y="4158"/>
                  </a:lnTo>
                  <a:lnTo>
                    <a:pt x="24" y="4495"/>
                  </a:lnTo>
                  <a:lnTo>
                    <a:pt x="0" y="4832"/>
                  </a:lnTo>
                  <a:lnTo>
                    <a:pt x="0" y="5158"/>
                  </a:lnTo>
                  <a:lnTo>
                    <a:pt x="0" y="5495"/>
                  </a:lnTo>
                  <a:lnTo>
                    <a:pt x="12" y="5833"/>
                  </a:lnTo>
                  <a:lnTo>
                    <a:pt x="48" y="6158"/>
                  </a:lnTo>
                  <a:lnTo>
                    <a:pt x="72" y="6495"/>
                  </a:lnTo>
                  <a:lnTo>
                    <a:pt x="109" y="6785"/>
                  </a:lnTo>
                  <a:lnTo>
                    <a:pt x="157" y="7074"/>
                  </a:lnTo>
                  <a:lnTo>
                    <a:pt x="217" y="7363"/>
                  </a:lnTo>
                  <a:lnTo>
                    <a:pt x="301" y="7640"/>
                  </a:lnTo>
                  <a:lnTo>
                    <a:pt x="398" y="7917"/>
                  </a:lnTo>
                  <a:lnTo>
                    <a:pt x="458" y="8050"/>
                  </a:lnTo>
                  <a:lnTo>
                    <a:pt x="518" y="8170"/>
                  </a:lnTo>
                  <a:lnTo>
                    <a:pt x="591" y="8303"/>
                  </a:lnTo>
                  <a:lnTo>
                    <a:pt x="675" y="8411"/>
                  </a:lnTo>
                  <a:lnTo>
                    <a:pt x="759" y="8532"/>
                  </a:lnTo>
                  <a:lnTo>
                    <a:pt x="856" y="8640"/>
                  </a:lnTo>
                  <a:lnTo>
                    <a:pt x="988" y="8773"/>
                  </a:lnTo>
                  <a:lnTo>
                    <a:pt x="1133" y="8893"/>
                  </a:lnTo>
                  <a:lnTo>
                    <a:pt x="1290" y="9002"/>
                  </a:lnTo>
                  <a:lnTo>
                    <a:pt x="1446" y="9098"/>
                  </a:lnTo>
                  <a:lnTo>
                    <a:pt x="1615" y="9183"/>
                  </a:lnTo>
                  <a:lnTo>
                    <a:pt x="1796" y="9255"/>
                  </a:lnTo>
                  <a:lnTo>
                    <a:pt x="1964" y="9315"/>
                  </a:lnTo>
                  <a:lnTo>
                    <a:pt x="2145" y="9375"/>
                  </a:lnTo>
                  <a:lnTo>
                    <a:pt x="2326" y="9424"/>
                  </a:lnTo>
                  <a:lnTo>
                    <a:pt x="2519" y="9460"/>
                  </a:lnTo>
                  <a:lnTo>
                    <a:pt x="2892" y="9520"/>
                  </a:lnTo>
                  <a:lnTo>
                    <a:pt x="3266" y="9556"/>
                  </a:lnTo>
                  <a:lnTo>
                    <a:pt x="3639" y="9592"/>
                  </a:lnTo>
                  <a:lnTo>
                    <a:pt x="3892" y="9604"/>
                  </a:lnTo>
                  <a:lnTo>
                    <a:pt x="4423" y="9604"/>
                  </a:lnTo>
                  <a:lnTo>
                    <a:pt x="4688" y="9580"/>
                  </a:lnTo>
                  <a:lnTo>
                    <a:pt x="4953" y="9544"/>
                  </a:lnTo>
                  <a:lnTo>
                    <a:pt x="5230" y="9496"/>
                  </a:lnTo>
                  <a:lnTo>
                    <a:pt x="5495" y="9448"/>
                  </a:lnTo>
                  <a:lnTo>
                    <a:pt x="5772" y="9387"/>
                  </a:lnTo>
                  <a:lnTo>
                    <a:pt x="6314" y="9243"/>
                  </a:lnTo>
                  <a:lnTo>
                    <a:pt x="6845" y="9074"/>
                  </a:lnTo>
                  <a:lnTo>
                    <a:pt x="7351" y="8905"/>
                  </a:lnTo>
                  <a:lnTo>
                    <a:pt x="7845" y="8725"/>
                  </a:lnTo>
                  <a:lnTo>
                    <a:pt x="8074" y="8628"/>
                  </a:lnTo>
                  <a:lnTo>
                    <a:pt x="8315" y="8520"/>
                  </a:lnTo>
                  <a:lnTo>
                    <a:pt x="8532" y="8411"/>
                  </a:lnTo>
                  <a:lnTo>
                    <a:pt x="8761" y="8279"/>
                  </a:lnTo>
                  <a:lnTo>
                    <a:pt x="8977" y="8146"/>
                  </a:lnTo>
                  <a:lnTo>
                    <a:pt x="9182" y="8002"/>
                  </a:lnTo>
                  <a:lnTo>
                    <a:pt x="9387" y="7845"/>
                  </a:lnTo>
                  <a:lnTo>
                    <a:pt x="9580" y="7676"/>
                  </a:lnTo>
                  <a:lnTo>
                    <a:pt x="9761" y="7508"/>
                  </a:lnTo>
                  <a:lnTo>
                    <a:pt x="9941" y="7315"/>
                  </a:lnTo>
                  <a:lnTo>
                    <a:pt x="10098" y="7122"/>
                  </a:lnTo>
                  <a:lnTo>
                    <a:pt x="10243" y="6929"/>
                  </a:lnTo>
                  <a:lnTo>
                    <a:pt x="10375" y="6712"/>
                  </a:lnTo>
                  <a:lnTo>
                    <a:pt x="10496" y="6495"/>
                  </a:lnTo>
                  <a:lnTo>
                    <a:pt x="10604" y="6266"/>
                  </a:lnTo>
                  <a:lnTo>
                    <a:pt x="10689" y="6037"/>
                  </a:lnTo>
                  <a:lnTo>
                    <a:pt x="10761" y="5784"/>
                  </a:lnTo>
                  <a:lnTo>
                    <a:pt x="10821" y="5519"/>
                  </a:lnTo>
                  <a:lnTo>
                    <a:pt x="10857" y="5266"/>
                  </a:lnTo>
                  <a:lnTo>
                    <a:pt x="10881" y="5001"/>
                  </a:lnTo>
                  <a:lnTo>
                    <a:pt x="10893" y="4736"/>
                  </a:lnTo>
                  <a:lnTo>
                    <a:pt x="10893" y="4471"/>
                  </a:lnTo>
                  <a:lnTo>
                    <a:pt x="10881" y="4206"/>
                  </a:lnTo>
                  <a:lnTo>
                    <a:pt x="10869" y="3941"/>
                  </a:lnTo>
                  <a:lnTo>
                    <a:pt x="10833" y="3640"/>
                  </a:lnTo>
                  <a:lnTo>
                    <a:pt x="10785" y="3350"/>
                  </a:lnTo>
                  <a:lnTo>
                    <a:pt x="10737" y="3049"/>
                  </a:lnTo>
                  <a:lnTo>
                    <a:pt x="10677" y="2760"/>
                  </a:lnTo>
                  <a:lnTo>
                    <a:pt x="10592" y="2483"/>
                  </a:lnTo>
                  <a:lnTo>
                    <a:pt x="10496" y="2194"/>
                  </a:lnTo>
                  <a:lnTo>
                    <a:pt x="10375" y="1928"/>
                  </a:lnTo>
                  <a:lnTo>
                    <a:pt x="10255" y="1663"/>
                  </a:lnTo>
                  <a:lnTo>
                    <a:pt x="10098" y="1398"/>
                  </a:lnTo>
                  <a:lnTo>
                    <a:pt x="9929" y="1157"/>
                  </a:lnTo>
                  <a:lnTo>
                    <a:pt x="9737" y="928"/>
                  </a:lnTo>
                  <a:lnTo>
                    <a:pt x="9532" y="723"/>
                  </a:lnTo>
                  <a:lnTo>
                    <a:pt x="9303" y="531"/>
                  </a:lnTo>
                  <a:lnTo>
                    <a:pt x="9182" y="446"/>
                  </a:lnTo>
                  <a:lnTo>
                    <a:pt x="9050" y="362"/>
                  </a:lnTo>
                  <a:lnTo>
                    <a:pt x="8929" y="290"/>
                  </a:lnTo>
                  <a:lnTo>
                    <a:pt x="8797" y="217"/>
                  </a:lnTo>
                  <a:lnTo>
                    <a:pt x="8664" y="157"/>
                  </a:lnTo>
                  <a:lnTo>
                    <a:pt x="8520" y="109"/>
                  </a:lnTo>
                  <a:lnTo>
                    <a:pt x="8375" y="73"/>
                  </a:lnTo>
                  <a:lnTo>
                    <a:pt x="8230" y="37"/>
                  </a:lnTo>
                  <a:lnTo>
                    <a:pt x="8086" y="12"/>
                  </a:lnTo>
                  <a:lnTo>
                    <a:pt x="7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396568" y="1978196"/>
              <a:ext cx="304881" cy="223666"/>
            </a:xfrm>
            <a:custGeom>
              <a:avLst/>
              <a:gdLst/>
              <a:ahLst/>
              <a:cxnLst/>
              <a:rect l="l" t="t" r="r" b="b"/>
              <a:pathLst>
                <a:path w="7508" h="5508" extrusionOk="0">
                  <a:moveTo>
                    <a:pt x="4206" y="1"/>
                  </a:moveTo>
                  <a:lnTo>
                    <a:pt x="4121" y="169"/>
                  </a:lnTo>
                  <a:lnTo>
                    <a:pt x="4025" y="326"/>
                  </a:lnTo>
                  <a:lnTo>
                    <a:pt x="3929" y="471"/>
                  </a:lnTo>
                  <a:lnTo>
                    <a:pt x="3820" y="615"/>
                  </a:lnTo>
                  <a:lnTo>
                    <a:pt x="3700" y="760"/>
                  </a:lnTo>
                  <a:lnTo>
                    <a:pt x="3579" y="892"/>
                  </a:lnTo>
                  <a:lnTo>
                    <a:pt x="3459" y="1025"/>
                  </a:lnTo>
                  <a:lnTo>
                    <a:pt x="3326" y="1145"/>
                  </a:lnTo>
                  <a:lnTo>
                    <a:pt x="3182" y="1254"/>
                  </a:lnTo>
                  <a:lnTo>
                    <a:pt x="3037" y="1362"/>
                  </a:lnTo>
                  <a:lnTo>
                    <a:pt x="2880" y="1459"/>
                  </a:lnTo>
                  <a:lnTo>
                    <a:pt x="2736" y="1555"/>
                  </a:lnTo>
                  <a:lnTo>
                    <a:pt x="2567" y="1640"/>
                  </a:lnTo>
                  <a:lnTo>
                    <a:pt x="2410" y="1724"/>
                  </a:lnTo>
                  <a:lnTo>
                    <a:pt x="2242" y="1784"/>
                  </a:lnTo>
                  <a:lnTo>
                    <a:pt x="2073" y="1844"/>
                  </a:lnTo>
                  <a:lnTo>
                    <a:pt x="2362" y="1314"/>
                  </a:lnTo>
                  <a:lnTo>
                    <a:pt x="0" y="2447"/>
                  </a:lnTo>
                  <a:lnTo>
                    <a:pt x="1748" y="4423"/>
                  </a:lnTo>
                  <a:lnTo>
                    <a:pt x="1904" y="4580"/>
                  </a:lnTo>
                  <a:lnTo>
                    <a:pt x="2073" y="4736"/>
                  </a:lnTo>
                  <a:lnTo>
                    <a:pt x="2254" y="4881"/>
                  </a:lnTo>
                  <a:lnTo>
                    <a:pt x="2434" y="5001"/>
                  </a:lnTo>
                  <a:lnTo>
                    <a:pt x="2627" y="5122"/>
                  </a:lnTo>
                  <a:lnTo>
                    <a:pt x="2832" y="5218"/>
                  </a:lnTo>
                  <a:lnTo>
                    <a:pt x="3037" y="5303"/>
                  </a:lnTo>
                  <a:lnTo>
                    <a:pt x="3242" y="5375"/>
                  </a:lnTo>
                  <a:lnTo>
                    <a:pt x="3459" y="5423"/>
                  </a:lnTo>
                  <a:lnTo>
                    <a:pt x="3676" y="5471"/>
                  </a:lnTo>
                  <a:lnTo>
                    <a:pt x="3893" y="5496"/>
                  </a:lnTo>
                  <a:lnTo>
                    <a:pt x="4121" y="5508"/>
                  </a:lnTo>
                  <a:lnTo>
                    <a:pt x="4338" y="5508"/>
                  </a:lnTo>
                  <a:lnTo>
                    <a:pt x="4567" y="5483"/>
                  </a:lnTo>
                  <a:lnTo>
                    <a:pt x="4796" y="5447"/>
                  </a:lnTo>
                  <a:lnTo>
                    <a:pt x="5013" y="5399"/>
                  </a:lnTo>
                  <a:lnTo>
                    <a:pt x="5242" y="5327"/>
                  </a:lnTo>
                  <a:lnTo>
                    <a:pt x="5459" y="5242"/>
                  </a:lnTo>
                  <a:lnTo>
                    <a:pt x="5664" y="5146"/>
                  </a:lnTo>
                  <a:lnTo>
                    <a:pt x="5869" y="5038"/>
                  </a:lnTo>
                  <a:lnTo>
                    <a:pt x="6050" y="4905"/>
                  </a:lnTo>
                  <a:lnTo>
                    <a:pt x="6230" y="4773"/>
                  </a:lnTo>
                  <a:lnTo>
                    <a:pt x="6399" y="4616"/>
                  </a:lnTo>
                  <a:lnTo>
                    <a:pt x="6568" y="4459"/>
                  </a:lnTo>
                  <a:lnTo>
                    <a:pt x="6712" y="4278"/>
                  </a:lnTo>
                  <a:lnTo>
                    <a:pt x="6845" y="4098"/>
                  </a:lnTo>
                  <a:lnTo>
                    <a:pt x="6965" y="3905"/>
                  </a:lnTo>
                  <a:lnTo>
                    <a:pt x="7074" y="3700"/>
                  </a:lnTo>
                  <a:lnTo>
                    <a:pt x="7170" y="3495"/>
                  </a:lnTo>
                  <a:lnTo>
                    <a:pt x="7242" y="3278"/>
                  </a:lnTo>
                  <a:lnTo>
                    <a:pt x="7315" y="3049"/>
                  </a:lnTo>
                  <a:lnTo>
                    <a:pt x="7363" y="2820"/>
                  </a:lnTo>
                  <a:lnTo>
                    <a:pt x="7508" y="1941"/>
                  </a:lnTo>
                  <a:lnTo>
                    <a:pt x="7279" y="1941"/>
                  </a:lnTo>
                  <a:lnTo>
                    <a:pt x="7050" y="1917"/>
                  </a:lnTo>
                  <a:lnTo>
                    <a:pt x="6941" y="1893"/>
                  </a:lnTo>
                  <a:lnTo>
                    <a:pt x="6833" y="1856"/>
                  </a:lnTo>
                  <a:lnTo>
                    <a:pt x="6724" y="1820"/>
                  </a:lnTo>
                  <a:lnTo>
                    <a:pt x="6628" y="1772"/>
                  </a:lnTo>
                  <a:lnTo>
                    <a:pt x="6532" y="1724"/>
                  </a:lnTo>
                  <a:lnTo>
                    <a:pt x="6435" y="1676"/>
                  </a:lnTo>
                  <a:lnTo>
                    <a:pt x="6351" y="1603"/>
                  </a:lnTo>
                  <a:lnTo>
                    <a:pt x="6266" y="1531"/>
                  </a:lnTo>
                  <a:lnTo>
                    <a:pt x="6182" y="1459"/>
                  </a:lnTo>
                  <a:lnTo>
                    <a:pt x="6110" y="1374"/>
                  </a:lnTo>
                  <a:lnTo>
                    <a:pt x="6037" y="1278"/>
                  </a:lnTo>
                  <a:lnTo>
                    <a:pt x="5977" y="1182"/>
                  </a:lnTo>
                  <a:lnTo>
                    <a:pt x="5833" y="1158"/>
                  </a:lnTo>
                  <a:lnTo>
                    <a:pt x="5700" y="1121"/>
                  </a:lnTo>
                  <a:lnTo>
                    <a:pt x="5555" y="1085"/>
                  </a:lnTo>
                  <a:lnTo>
                    <a:pt x="5435" y="1049"/>
                  </a:lnTo>
                  <a:lnTo>
                    <a:pt x="5302" y="1001"/>
                  </a:lnTo>
                  <a:lnTo>
                    <a:pt x="5182" y="941"/>
                  </a:lnTo>
                  <a:lnTo>
                    <a:pt x="5061" y="868"/>
                  </a:lnTo>
                  <a:lnTo>
                    <a:pt x="4941" y="808"/>
                  </a:lnTo>
                  <a:lnTo>
                    <a:pt x="4832" y="724"/>
                  </a:lnTo>
                  <a:lnTo>
                    <a:pt x="4736" y="639"/>
                  </a:lnTo>
                  <a:lnTo>
                    <a:pt x="4628" y="555"/>
                  </a:lnTo>
                  <a:lnTo>
                    <a:pt x="4531" y="459"/>
                  </a:lnTo>
                  <a:lnTo>
                    <a:pt x="4447" y="350"/>
                  </a:lnTo>
                  <a:lnTo>
                    <a:pt x="4362" y="242"/>
                  </a:lnTo>
                  <a:lnTo>
                    <a:pt x="4278" y="121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680366" y="1991434"/>
              <a:ext cx="78819" cy="87103"/>
            </a:xfrm>
            <a:custGeom>
              <a:avLst/>
              <a:gdLst/>
              <a:ahLst/>
              <a:cxnLst/>
              <a:rect l="l" t="t" r="r" b="b"/>
              <a:pathLst>
                <a:path w="1941" h="2145" extrusionOk="0">
                  <a:moveTo>
                    <a:pt x="1217" y="0"/>
                  </a:moveTo>
                  <a:lnTo>
                    <a:pt x="1133" y="24"/>
                  </a:lnTo>
                  <a:lnTo>
                    <a:pt x="964" y="72"/>
                  </a:lnTo>
                  <a:lnTo>
                    <a:pt x="832" y="133"/>
                  </a:lnTo>
                  <a:lnTo>
                    <a:pt x="699" y="217"/>
                  </a:lnTo>
                  <a:lnTo>
                    <a:pt x="579" y="301"/>
                  </a:lnTo>
                  <a:lnTo>
                    <a:pt x="458" y="410"/>
                  </a:lnTo>
                  <a:lnTo>
                    <a:pt x="362" y="518"/>
                  </a:lnTo>
                  <a:lnTo>
                    <a:pt x="266" y="639"/>
                  </a:lnTo>
                  <a:lnTo>
                    <a:pt x="193" y="759"/>
                  </a:lnTo>
                  <a:lnTo>
                    <a:pt x="121" y="892"/>
                  </a:lnTo>
                  <a:lnTo>
                    <a:pt x="73" y="1036"/>
                  </a:lnTo>
                  <a:lnTo>
                    <a:pt x="37" y="1193"/>
                  </a:lnTo>
                  <a:lnTo>
                    <a:pt x="0" y="1362"/>
                  </a:lnTo>
                  <a:lnTo>
                    <a:pt x="0" y="1518"/>
                  </a:lnTo>
                  <a:lnTo>
                    <a:pt x="0" y="1603"/>
                  </a:lnTo>
                  <a:lnTo>
                    <a:pt x="12" y="1687"/>
                  </a:lnTo>
                  <a:lnTo>
                    <a:pt x="37" y="1759"/>
                  </a:lnTo>
                  <a:lnTo>
                    <a:pt x="61" y="1832"/>
                  </a:lnTo>
                  <a:lnTo>
                    <a:pt x="97" y="1904"/>
                  </a:lnTo>
                  <a:lnTo>
                    <a:pt x="145" y="1964"/>
                  </a:lnTo>
                  <a:lnTo>
                    <a:pt x="205" y="2012"/>
                  </a:lnTo>
                  <a:lnTo>
                    <a:pt x="278" y="2061"/>
                  </a:lnTo>
                  <a:lnTo>
                    <a:pt x="338" y="2097"/>
                  </a:lnTo>
                  <a:lnTo>
                    <a:pt x="410" y="2121"/>
                  </a:lnTo>
                  <a:lnTo>
                    <a:pt x="482" y="2133"/>
                  </a:lnTo>
                  <a:lnTo>
                    <a:pt x="567" y="2145"/>
                  </a:lnTo>
                  <a:lnTo>
                    <a:pt x="723" y="2133"/>
                  </a:lnTo>
                  <a:lnTo>
                    <a:pt x="880" y="2097"/>
                  </a:lnTo>
                  <a:lnTo>
                    <a:pt x="1037" y="2049"/>
                  </a:lnTo>
                  <a:lnTo>
                    <a:pt x="1181" y="1976"/>
                  </a:lnTo>
                  <a:lnTo>
                    <a:pt x="1314" y="1904"/>
                  </a:lnTo>
                  <a:lnTo>
                    <a:pt x="1422" y="1808"/>
                  </a:lnTo>
                  <a:lnTo>
                    <a:pt x="1531" y="1711"/>
                  </a:lnTo>
                  <a:lnTo>
                    <a:pt x="1639" y="1591"/>
                  </a:lnTo>
                  <a:lnTo>
                    <a:pt x="1724" y="1470"/>
                  </a:lnTo>
                  <a:lnTo>
                    <a:pt x="1796" y="1338"/>
                  </a:lnTo>
                  <a:lnTo>
                    <a:pt x="1856" y="1205"/>
                  </a:lnTo>
                  <a:lnTo>
                    <a:pt x="1892" y="1060"/>
                  </a:lnTo>
                  <a:lnTo>
                    <a:pt x="1928" y="904"/>
                  </a:lnTo>
                  <a:lnTo>
                    <a:pt x="1940" y="759"/>
                  </a:lnTo>
                  <a:lnTo>
                    <a:pt x="1940" y="663"/>
                  </a:lnTo>
                  <a:lnTo>
                    <a:pt x="1928" y="554"/>
                  </a:lnTo>
                  <a:lnTo>
                    <a:pt x="1904" y="458"/>
                  </a:lnTo>
                  <a:lnTo>
                    <a:pt x="1868" y="362"/>
                  </a:lnTo>
                  <a:lnTo>
                    <a:pt x="1832" y="277"/>
                  </a:lnTo>
                  <a:lnTo>
                    <a:pt x="1772" y="193"/>
                  </a:lnTo>
                  <a:lnTo>
                    <a:pt x="1712" y="121"/>
                  </a:lnTo>
                  <a:lnTo>
                    <a:pt x="1627" y="72"/>
                  </a:lnTo>
                  <a:lnTo>
                    <a:pt x="1555" y="36"/>
                  </a:lnTo>
                  <a:lnTo>
                    <a:pt x="1471" y="12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696527" y="2007554"/>
              <a:ext cx="46008" cy="54373"/>
            </a:xfrm>
            <a:custGeom>
              <a:avLst/>
              <a:gdLst/>
              <a:ahLst/>
              <a:cxnLst/>
              <a:rect l="l" t="t" r="r" b="b"/>
              <a:pathLst>
                <a:path w="1133" h="1339" extrusionOk="0">
                  <a:moveTo>
                    <a:pt x="940" y="1"/>
                  </a:moveTo>
                  <a:lnTo>
                    <a:pt x="832" y="13"/>
                  </a:lnTo>
                  <a:lnTo>
                    <a:pt x="711" y="49"/>
                  </a:lnTo>
                  <a:lnTo>
                    <a:pt x="615" y="97"/>
                  </a:lnTo>
                  <a:lnTo>
                    <a:pt x="518" y="157"/>
                  </a:lnTo>
                  <a:lnTo>
                    <a:pt x="434" y="218"/>
                  </a:lnTo>
                  <a:lnTo>
                    <a:pt x="350" y="290"/>
                  </a:lnTo>
                  <a:lnTo>
                    <a:pt x="277" y="374"/>
                  </a:lnTo>
                  <a:lnTo>
                    <a:pt x="205" y="471"/>
                  </a:lnTo>
                  <a:lnTo>
                    <a:pt x="145" y="555"/>
                  </a:lnTo>
                  <a:lnTo>
                    <a:pt x="96" y="663"/>
                  </a:lnTo>
                  <a:lnTo>
                    <a:pt x="60" y="760"/>
                  </a:lnTo>
                  <a:lnTo>
                    <a:pt x="36" y="868"/>
                  </a:lnTo>
                  <a:lnTo>
                    <a:pt x="12" y="977"/>
                  </a:lnTo>
                  <a:lnTo>
                    <a:pt x="0" y="1073"/>
                  </a:lnTo>
                  <a:lnTo>
                    <a:pt x="0" y="1158"/>
                  </a:lnTo>
                  <a:lnTo>
                    <a:pt x="12" y="1230"/>
                  </a:lnTo>
                  <a:lnTo>
                    <a:pt x="36" y="1278"/>
                  </a:lnTo>
                  <a:lnTo>
                    <a:pt x="72" y="1314"/>
                  </a:lnTo>
                  <a:lnTo>
                    <a:pt x="133" y="1338"/>
                  </a:lnTo>
                  <a:lnTo>
                    <a:pt x="277" y="1338"/>
                  </a:lnTo>
                  <a:lnTo>
                    <a:pt x="350" y="1326"/>
                  </a:lnTo>
                  <a:lnTo>
                    <a:pt x="506" y="1266"/>
                  </a:lnTo>
                  <a:lnTo>
                    <a:pt x="651" y="1194"/>
                  </a:lnTo>
                  <a:lnTo>
                    <a:pt x="771" y="1109"/>
                  </a:lnTo>
                  <a:lnTo>
                    <a:pt x="844" y="1037"/>
                  </a:lnTo>
                  <a:lnTo>
                    <a:pt x="916" y="953"/>
                  </a:lnTo>
                  <a:lnTo>
                    <a:pt x="976" y="856"/>
                  </a:lnTo>
                  <a:lnTo>
                    <a:pt x="1036" y="772"/>
                  </a:lnTo>
                  <a:lnTo>
                    <a:pt x="1073" y="663"/>
                  </a:lnTo>
                  <a:lnTo>
                    <a:pt x="1109" y="567"/>
                  </a:lnTo>
                  <a:lnTo>
                    <a:pt x="1133" y="459"/>
                  </a:lnTo>
                  <a:lnTo>
                    <a:pt x="1133" y="350"/>
                  </a:lnTo>
                  <a:lnTo>
                    <a:pt x="1133" y="242"/>
                  </a:lnTo>
                  <a:lnTo>
                    <a:pt x="1109" y="145"/>
                  </a:lnTo>
                  <a:lnTo>
                    <a:pt x="1073" y="61"/>
                  </a:lnTo>
                  <a:lnTo>
                    <a:pt x="1048" y="37"/>
                  </a:lnTo>
                  <a:lnTo>
                    <a:pt x="1024" y="1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813961" y="2584935"/>
              <a:ext cx="226590" cy="856372"/>
            </a:xfrm>
            <a:custGeom>
              <a:avLst/>
              <a:gdLst/>
              <a:ahLst/>
              <a:cxnLst/>
              <a:rect l="l" t="t" r="r" b="b"/>
              <a:pathLst>
                <a:path w="5580" h="21089" extrusionOk="0">
                  <a:moveTo>
                    <a:pt x="0" y="1"/>
                  </a:moveTo>
                  <a:lnTo>
                    <a:pt x="0" y="15726"/>
                  </a:lnTo>
                  <a:lnTo>
                    <a:pt x="663" y="19510"/>
                  </a:lnTo>
                  <a:lnTo>
                    <a:pt x="759" y="19654"/>
                  </a:lnTo>
                  <a:lnTo>
                    <a:pt x="868" y="19799"/>
                  </a:lnTo>
                  <a:lnTo>
                    <a:pt x="976" y="19944"/>
                  </a:lnTo>
                  <a:lnTo>
                    <a:pt x="1097" y="20088"/>
                  </a:lnTo>
                  <a:lnTo>
                    <a:pt x="1229" y="20209"/>
                  </a:lnTo>
                  <a:lnTo>
                    <a:pt x="1362" y="20341"/>
                  </a:lnTo>
                  <a:lnTo>
                    <a:pt x="1506" y="20450"/>
                  </a:lnTo>
                  <a:lnTo>
                    <a:pt x="1651" y="20558"/>
                  </a:lnTo>
                  <a:lnTo>
                    <a:pt x="1808" y="20667"/>
                  </a:lnTo>
                  <a:lnTo>
                    <a:pt x="1976" y="20751"/>
                  </a:lnTo>
                  <a:lnTo>
                    <a:pt x="2133" y="20835"/>
                  </a:lnTo>
                  <a:lnTo>
                    <a:pt x="2302" y="20908"/>
                  </a:lnTo>
                  <a:lnTo>
                    <a:pt x="2470" y="20968"/>
                  </a:lnTo>
                  <a:lnTo>
                    <a:pt x="2651" y="21016"/>
                  </a:lnTo>
                  <a:lnTo>
                    <a:pt x="2820" y="21064"/>
                  </a:lnTo>
                  <a:lnTo>
                    <a:pt x="3001" y="21088"/>
                  </a:lnTo>
                  <a:lnTo>
                    <a:pt x="3073" y="21088"/>
                  </a:lnTo>
                  <a:lnTo>
                    <a:pt x="3145" y="21076"/>
                  </a:lnTo>
                  <a:lnTo>
                    <a:pt x="3205" y="21064"/>
                  </a:lnTo>
                  <a:lnTo>
                    <a:pt x="3278" y="21040"/>
                  </a:lnTo>
                  <a:lnTo>
                    <a:pt x="3338" y="21004"/>
                  </a:lnTo>
                  <a:lnTo>
                    <a:pt x="3386" y="20956"/>
                  </a:lnTo>
                  <a:lnTo>
                    <a:pt x="3434" y="20896"/>
                  </a:lnTo>
                  <a:lnTo>
                    <a:pt x="3470" y="20835"/>
                  </a:lnTo>
                  <a:lnTo>
                    <a:pt x="3615" y="20558"/>
                  </a:lnTo>
                  <a:lnTo>
                    <a:pt x="3711" y="20582"/>
                  </a:lnTo>
                  <a:lnTo>
                    <a:pt x="3796" y="20582"/>
                  </a:lnTo>
                  <a:lnTo>
                    <a:pt x="3892" y="20558"/>
                  </a:lnTo>
                  <a:lnTo>
                    <a:pt x="3977" y="20534"/>
                  </a:lnTo>
                  <a:lnTo>
                    <a:pt x="4049" y="20486"/>
                  </a:lnTo>
                  <a:lnTo>
                    <a:pt x="4109" y="20414"/>
                  </a:lnTo>
                  <a:lnTo>
                    <a:pt x="4157" y="20341"/>
                  </a:lnTo>
                  <a:lnTo>
                    <a:pt x="4193" y="20257"/>
                  </a:lnTo>
                  <a:lnTo>
                    <a:pt x="4218" y="20173"/>
                  </a:lnTo>
                  <a:lnTo>
                    <a:pt x="4218" y="20100"/>
                  </a:lnTo>
                  <a:lnTo>
                    <a:pt x="4206" y="20016"/>
                  </a:lnTo>
                  <a:lnTo>
                    <a:pt x="4181" y="19944"/>
                  </a:lnTo>
                  <a:lnTo>
                    <a:pt x="4145" y="19883"/>
                  </a:lnTo>
                  <a:lnTo>
                    <a:pt x="4097" y="19811"/>
                  </a:lnTo>
                  <a:lnTo>
                    <a:pt x="4037" y="19763"/>
                  </a:lnTo>
                  <a:lnTo>
                    <a:pt x="3977" y="19715"/>
                  </a:lnTo>
                  <a:lnTo>
                    <a:pt x="3892" y="19666"/>
                  </a:lnTo>
                  <a:lnTo>
                    <a:pt x="4061" y="19377"/>
                  </a:lnTo>
                  <a:lnTo>
                    <a:pt x="4097" y="19281"/>
                  </a:lnTo>
                  <a:lnTo>
                    <a:pt x="4133" y="19184"/>
                  </a:lnTo>
                  <a:lnTo>
                    <a:pt x="4145" y="19088"/>
                  </a:lnTo>
                  <a:lnTo>
                    <a:pt x="4133" y="18992"/>
                  </a:lnTo>
                  <a:lnTo>
                    <a:pt x="4109" y="18895"/>
                  </a:lnTo>
                  <a:lnTo>
                    <a:pt x="4073" y="18799"/>
                  </a:lnTo>
                  <a:lnTo>
                    <a:pt x="4013" y="18714"/>
                  </a:lnTo>
                  <a:lnTo>
                    <a:pt x="3940" y="18642"/>
                  </a:lnTo>
                  <a:lnTo>
                    <a:pt x="3916" y="18606"/>
                  </a:lnTo>
                  <a:lnTo>
                    <a:pt x="3989" y="18522"/>
                  </a:lnTo>
                  <a:lnTo>
                    <a:pt x="4037" y="18413"/>
                  </a:lnTo>
                  <a:lnTo>
                    <a:pt x="4061" y="18305"/>
                  </a:lnTo>
                  <a:lnTo>
                    <a:pt x="4061" y="18196"/>
                  </a:lnTo>
                  <a:lnTo>
                    <a:pt x="4049" y="18076"/>
                  </a:lnTo>
                  <a:lnTo>
                    <a:pt x="4013" y="17967"/>
                  </a:lnTo>
                  <a:lnTo>
                    <a:pt x="3965" y="17871"/>
                  </a:lnTo>
                  <a:lnTo>
                    <a:pt x="3880" y="17787"/>
                  </a:lnTo>
                  <a:lnTo>
                    <a:pt x="3627" y="17546"/>
                  </a:lnTo>
                  <a:lnTo>
                    <a:pt x="3627" y="17389"/>
                  </a:lnTo>
                  <a:lnTo>
                    <a:pt x="3639" y="17232"/>
                  </a:lnTo>
                  <a:lnTo>
                    <a:pt x="3627" y="17076"/>
                  </a:lnTo>
                  <a:lnTo>
                    <a:pt x="3615" y="16919"/>
                  </a:lnTo>
                  <a:lnTo>
                    <a:pt x="3591" y="16774"/>
                  </a:lnTo>
                  <a:lnTo>
                    <a:pt x="3567" y="16618"/>
                  </a:lnTo>
                  <a:lnTo>
                    <a:pt x="3531" y="16473"/>
                  </a:lnTo>
                  <a:lnTo>
                    <a:pt x="3483" y="16316"/>
                  </a:lnTo>
                  <a:lnTo>
                    <a:pt x="3434" y="16172"/>
                  </a:lnTo>
                  <a:lnTo>
                    <a:pt x="3386" y="16039"/>
                  </a:lnTo>
                  <a:lnTo>
                    <a:pt x="3314" y="15895"/>
                  </a:lnTo>
                  <a:lnTo>
                    <a:pt x="3242" y="15762"/>
                  </a:lnTo>
                  <a:lnTo>
                    <a:pt x="3169" y="15630"/>
                  </a:lnTo>
                  <a:lnTo>
                    <a:pt x="3085" y="15497"/>
                  </a:lnTo>
                  <a:lnTo>
                    <a:pt x="2988" y="15377"/>
                  </a:lnTo>
                  <a:lnTo>
                    <a:pt x="2892" y="15256"/>
                  </a:lnTo>
                  <a:lnTo>
                    <a:pt x="4675" y="7906"/>
                  </a:lnTo>
                  <a:lnTo>
                    <a:pt x="4844" y="7195"/>
                  </a:lnTo>
                  <a:lnTo>
                    <a:pt x="4977" y="6472"/>
                  </a:lnTo>
                  <a:lnTo>
                    <a:pt x="5073" y="5737"/>
                  </a:lnTo>
                  <a:lnTo>
                    <a:pt x="5157" y="5002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4813961" y="2584935"/>
              <a:ext cx="226590" cy="48485"/>
            </a:xfrm>
            <a:custGeom>
              <a:avLst/>
              <a:gdLst/>
              <a:ahLst/>
              <a:cxnLst/>
              <a:rect l="l" t="t" r="r" b="b"/>
              <a:pathLst>
                <a:path w="5580" h="1194" extrusionOk="0">
                  <a:moveTo>
                    <a:pt x="0" y="1"/>
                  </a:moveTo>
                  <a:lnTo>
                    <a:pt x="0" y="1194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4871662" y="3359013"/>
              <a:ext cx="90595" cy="62698"/>
            </a:xfrm>
            <a:custGeom>
              <a:avLst/>
              <a:gdLst/>
              <a:ahLst/>
              <a:cxnLst/>
              <a:rect l="l" t="t" r="r" b="b"/>
              <a:pathLst>
                <a:path w="2231" h="1544" extrusionOk="0">
                  <a:moveTo>
                    <a:pt x="25" y="1"/>
                  </a:moveTo>
                  <a:lnTo>
                    <a:pt x="1" y="37"/>
                  </a:lnTo>
                  <a:lnTo>
                    <a:pt x="1" y="61"/>
                  </a:lnTo>
                  <a:lnTo>
                    <a:pt x="37" y="121"/>
                  </a:lnTo>
                  <a:lnTo>
                    <a:pt x="134" y="242"/>
                  </a:lnTo>
                  <a:lnTo>
                    <a:pt x="278" y="411"/>
                  </a:lnTo>
                  <a:lnTo>
                    <a:pt x="375" y="519"/>
                  </a:lnTo>
                  <a:lnTo>
                    <a:pt x="495" y="628"/>
                  </a:lnTo>
                  <a:lnTo>
                    <a:pt x="628" y="736"/>
                  </a:lnTo>
                  <a:lnTo>
                    <a:pt x="784" y="856"/>
                  </a:lnTo>
                  <a:lnTo>
                    <a:pt x="965" y="977"/>
                  </a:lnTo>
                  <a:lnTo>
                    <a:pt x="1170" y="1097"/>
                  </a:lnTo>
                  <a:lnTo>
                    <a:pt x="1387" y="1218"/>
                  </a:lnTo>
                  <a:lnTo>
                    <a:pt x="1628" y="1326"/>
                  </a:lnTo>
                  <a:lnTo>
                    <a:pt x="1893" y="1435"/>
                  </a:lnTo>
                  <a:lnTo>
                    <a:pt x="2182" y="1543"/>
                  </a:lnTo>
                  <a:lnTo>
                    <a:pt x="2194" y="1543"/>
                  </a:lnTo>
                  <a:lnTo>
                    <a:pt x="2218" y="1531"/>
                  </a:lnTo>
                  <a:lnTo>
                    <a:pt x="2230" y="1507"/>
                  </a:lnTo>
                  <a:lnTo>
                    <a:pt x="2230" y="1483"/>
                  </a:lnTo>
                  <a:lnTo>
                    <a:pt x="2206" y="1459"/>
                  </a:lnTo>
                  <a:lnTo>
                    <a:pt x="1917" y="1363"/>
                  </a:lnTo>
                  <a:lnTo>
                    <a:pt x="1664" y="1254"/>
                  </a:lnTo>
                  <a:lnTo>
                    <a:pt x="1423" y="1146"/>
                  </a:lnTo>
                  <a:lnTo>
                    <a:pt x="1206" y="1025"/>
                  </a:lnTo>
                  <a:lnTo>
                    <a:pt x="1013" y="905"/>
                  </a:lnTo>
                  <a:lnTo>
                    <a:pt x="844" y="796"/>
                  </a:lnTo>
                  <a:lnTo>
                    <a:pt x="688" y="676"/>
                  </a:lnTo>
                  <a:lnTo>
                    <a:pt x="555" y="555"/>
                  </a:lnTo>
                  <a:lnTo>
                    <a:pt x="435" y="447"/>
                  </a:lnTo>
                  <a:lnTo>
                    <a:pt x="338" y="350"/>
                  </a:lnTo>
                  <a:lnTo>
                    <a:pt x="194" y="182"/>
                  </a:lnTo>
                  <a:lnTo>
                    <a:pt x="109" y="61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894686" y="3318894"/>
              <a:ext cx="78819" cy="66596"/>
            </a:xfrm>
            <a:custGeom>
              <a:avLst/>
              <a:gdLst/>
              <a:ahLst/>
              <a:cxnLst/>
              <a:rect l="l" t="t" r="r" b="b"/>
              <a:pathLst>
                <a:path w="1941" h="1640" extrusionOk="0">
                  <a:moveTo>
                    <a:pt x="24" y="1"/>
                  </a:moveTo>
                  <a:lnTo>
                    <a:pt x="0" y="25"/>
                  </a:lnTo>
                  <a:lnTo>
                    <a:pt x="0" y="49"/>
                  </a:lnTo>
                  <a:lnTo>
                    <a:pt x="24" y="97"/>
                  </a:lnTo>
                  <a:lnTo>
                    <a:pt x="97" y="230"/>
                  </a:lnTo>
                  <a:lnTo>
                    <a:pt x="229" y="410"/>
                  </a:lnTo>
                  <a:lnTo>
                    <a:pt x="314" y="519"/>
                  </a:lnTo>
                  <a:lnTo>
                    <a:pt x="422" y="639"/>
                  </a:lnTo>
                  <a:lnTo>
                    <a:pt x="531" y="760"/>
                  </a:lnTo>
                  <a:lnTo>
                    <a:pt x="675" y="892"/>
                  </a:lnTo>
                  <a:lnTo>
                    <a:pt x="820" y="1013"/>
                  </a:lnTo>
                  <a:lnTo>
                    <a:pt x="1000" y="1146"/>
                  </a:lnTo>
                  <a:lnTo>
                    <a:pt x="1193" y="1278"/>
                  </a:lnTo>
                  <a:lnTo>
                    <a:pt x="1398" y="1399"/>
                  </a:lnTo>
                  <a:lnTo>
                    <a:pt x="1627" y="1519"/>
                  </a:lnTo>
                  <a:lnTo>
                    <a:pt x="1880" y="1628"/>
                  </a:lnTo>
                  <a:lnTo>
                    <a:pt x="1904" y="1640"/>
                  </a:lnTo>
                  <a:lnTo>
                    <a:pt x="1916" y="1628"/>
                  </a:lnTo>
                  <a:lnTo>
                    <a:pt x="1940" y="1603"/>
                  </a:lnTo>
                  <a:lnTo>
                    <a:pt x="1940" y="1579"/>
                  </a:lnTo>
                  <a:lnTo>
                    <a:pt x="1916" y="1555"/>
                  </a:lnTo>
                  <a:lnTo>
                    <a:pt x="1663" y="1447"/>
                  </a:lnTo>
                  <a:lnTo>
                    <a:pt x="1446" y="1338"/>
                  </a:lnTo>
                  <a:lnTo>
                    <a:pt x="1229" y="1206"/>
                  </a:lnTo>
                  <a:lnTo>
                    <a:pt x="1049" y="1085"/>
                  </a:lnTo>
                  <a:lnTo>
                    <a:pt x="880" y="953"/>
                  </a:lnTo>
                  <a:lnTo>
                    <a:pt x="723" y="832"/>
                  </a:lnTo>
                  <a:lnTo>
                    <a:pt x="591" y="712"/>
                  </a:lnTo>
                  <a:lnTo>
                    <a:pt x="482" y="591"/>
                  </a:lnTo>
                  <a:lnTo>
                    <a:pt x="302" y="362"/>
                  </a:lnTo>
                  <a:lnTo>
                    <a:pt x="169" y="182"/>
                  </a:lnTo>
                  <a:lnTo>
                    <a:pt x="97" y="61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915720" y="3289536"/>
              <a:ext cx="58759" cy="52912"/>
            </a:xfrm>
            <a:custGeom>
              <a:avLst/>
              <a:gdLst/>
              <a:ahLst/>
              <a:cxnLst/>
              <a:rect l="l" t="t" r="r" b="b"/>
              <a:pathLst>
                <a:path w="1447" h="1303" extrusionOk="0">
                  <a:moveTo>
                    <a:pt x="25" y="1"/>
                  </a:moveTo>
                  <a:lnTo>
                    <a:pt x="0" y="25"/>
                  </a:lnTo>
                  <a:lnTo>
                    <a:pt x="0" y="61"/>
                  </a:lnTo>
                  <a:lnTo>
                    <a:pt x="13" y="97"/>
                  </a:lnTo>
                  <a:lnTo>
                    <a:pt x="61" y="206"/>
                  </a:lnTo>
                  <a:lnTo>
                    <a:pt x="157" y="362"/>
                  </a:lnTo>
                  <a:lnTo>
                    <a:pt x="302" y="555"/>
                  </a:lnTo>
                  <a:lnTo>
                    <a:pt x="386" y="664"/>
                  </a:lnTo>
                  <a:lnTo>
                    <a:pt x="482" y="760"/>
                  </a:lnTo>
                  <a:lnTo>
                    <a:pt x="603" y="868"/>
                  </a:lnTo>
                  <a:lnTo>
                    <a:pt x="723" y="965"/>
                  </a:lnTo>
                  <a:lnTo>
                    <a:pt x="868" y="1061"/>
                  </a:lnTo>
                  <a:lnTo>
                    <a:pt x="1025" y="1146"/>
                  </a:lnTo>
                  <a:lnTo>
                    <a:pt x="1205" y="1230"/>
                  </a:lnTo>
                  <a:lnTo>
                    <a:pt x="1398" y="1302"/>
                  </a:lnTo>
                  <a:lnTo>
                    <a:pt x="1410" y="1302"/>
                  </a:lnTo>
                  <a:lnTo>
                    <a:pt x="1434" y="1290"/>
                  </a:lnTo>
                  <a:lnTo>
                    <a:pt x="1446" y="1266"/>
                  </a:lnTo>
                  <a:lnTo>
                    <a:pt x="1446" y="1242"/>
                  </a:lnTo>
                  <a:lnTo>
                    <a:pt x="1422" y="1218"/>
                  </a:lnTo>
                  <a:lnTo>
                    <a:pt x="1230" y="1158"/>
                  </a:lnTo>
                  <a:lnTo>
                    <a:pt x="1073" y="1073"/>
                  </a:lnTo>
                  <a:lnTo>
                    <a:pt x="916" y="989"/>
                  </a:lnTo>
                  <a:lnTo>
                    <a:pt x="772" y="905"/>
                  </a:lnTo>
                  <a:lnTo>
                    <a:pt x="651" y="808"/>
                  </a:lnTo>
                  <a:lnTo>
                    <a:pt x="543" y="712"/>
                  </a:lnTo>
                  <a:lnTo>
                    <a:pt x="446" y="603"/>
                  </a:lnTo>
                  <a:lnTo>
                    <a:pt x="362" y="507"/>
                  </a:lnTo>
                  <a:lnTo>
                    <a:pt x="229" y="326"/>
                  </a:lnTo>
                  <a:lnTo>
                    <a:pt x="145" y="169"/>
                  </a:lnTo>
                  <a:lnTo>
                    <a:pt x="85" y="73"/>
                  </a:lnTo>
                  <a:lnTo>
                    <a:pt x="73" y="2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29892" y="2955833"/>
              <a:ext cx="63185" cy="250589"/>
            </a:xfrm>
            <a:custGeom>
              <a:avLst/>
              <a:gdLst/>
              <a:ahLst/>
              <a:cxnLst/>
              <a:rect l="l" t="t" r="r" b="b"/>
              <a:pathLst>
                <a:path w="1556" h="6171" extrusionOk="0">
                  <a:moveTo>
                    <a:pt x="1495" y="1"/>
                  </a:moveTo>
                  <a:lnTo>
                    <a:pt x="1483" y="25"/>
                  </a:lnTo>
                  <a:lnTo>
                    <a:pt x="1" y="6110"/>
                  </a:lnTo>
                  <a:lnTo>
                    <a:pt x="1" y="6146"/>
                  </a:lnTo>
                  <a:lnTo>
                    <a:pt x="25" y="6158"/>
                  </a:lnTo>
                  <a:lnTo>
                    <a:pt x="37" y="6170"/>
                  </a:lnTo>
                  <a:lnTo>
                    <a:pt x="61" y="6158"/>
                  </a:lnTo>
                  <a:lnTo>
                    <a:pt x="73" y="6134"/>
                  </a:lnTo>
                  <a:lnTo>
                    <a:pt x="1555" y="49"/>
                  </a:lnTo>
                  <a:lnTo>
                    <a:pt x="1555" y="13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92563" y="2622500"/>
              <a:ext cx="119400" cy="119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5131988" y="2622500"/>
              <a:ext cx="119400" cy="119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6" name="Google Shape;346;p20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20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BEHAVIOR IMPACT ANALYSIS (Sleep, Screen, Activity)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4404450" y="2882632"/>
            <a:ext cx="3203046" cy="2067965"/>
          </a:xfrm>
          <a:prstGeom prst="roundRect">
            <a:avLst>
              <a:gd name="adj" fmla="val 16667"/>
            </a:avLst>
          </a:prstGeom>
          <a:solidFill>
            <a:srgbClr val="CD6F5F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50000"/>
              </a:lnSpc>
              <a:buSzPts val="1100"/>
              <a:buFont typeface="Arial"/>
              <a:buChar char="•"/>
            </a:pPr>
            <a:r>
              <a:rPr lang="en-US" sz="1100" b="1" dirty="0">
                <a:latin typeface="Times New Roman"/>
                <a:ea typeface="Times New Roman"/>
                <a:cs typeface="Times New Roman"/>
                <a:sym typeface="Times New Roman"/>
              </a:rPr>
              <a:t>High screen time 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→ stress increases.</a:t>
            </a:r>
          </a:p>
          <a:p>
            <a:pPr marL="171450" lvl="0" indent="-171450" algn="just">
              <a:lnSpc>
                <a:spcPct val="150000"/>
              </a:lnSpc>
              <a:buSzPts val="1100"/>
              <a:buFont typeface="Arial"/>
              <a:buChar char="•"/>
            </a:pPr>
            <a:r>
              <a:rPr lang="en-US" sz="1100" b="1" dirty="0">
                <a:latin typeface="Times New Roman"/>
                <a:ea typeface="Times New Roman"/>
                <a:cs typeface="Times New Roman"/>
                <a:sym typeface="Times New Roman"/>
              </a:rPr>
              <a:t>Sufficient sleep time 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→ stress decreases significantly; </a:t>
            </a:r>
          </a:p>
          <a:p>
            <a:pPr marL="171450" lvl="0" indent="-171450" algn="just">
              <a:lnSpc>
                <a:spcPct val="150000"/>
              </a:lnSpc>
              <a:buSzPts val="1100"/>
              <a:buFont typeface="Arial"/>
              <a:buChar char="•"/>
            </a:pPr>
            <a:r>
              <a:rPr lang="en-US" sz="1100" b="1" dirty="0">
                <a:latin typeface="Times New Roman"/>
                <a:ea typeface="Times New Roman"/>
                <a:cs typeface="Times New Roman"/>
                <a:sym typeface="Times New Roman"/>
              </a:rPr>
              <a:t>poor sleep time 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→ stress becomes unstable.</a:t>
            </a:r>
          </a:p>
          <a:p>
            <a:pPr marL="171450" lvl="0" indent="-171450" algn="just">
              <a:lnSpc>
                <a:spcPct val="150000"/>
              </a:lnSpc>
              <a:buSzPts val="1100"/>
              <a:buFont typeface="Arial"/>
              <a:buChar char="•"/>
            </a:pPr>
            <a:r>
              <a:rPr lang="en-US" sz="1100" b="1" dirty="0">
                <a:latin typeface="Times New Roman"/>
                <a:ea typeface="Times New Roman"/>
                <a:cs typeface="Times New Roman"/>
                <a:sym typeface="Times New Roman"/>
              </a:rPr>
              <a:t>Activity time 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is only effective when sleep is sufficient and screen time is not too high.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1" descr="Insight"/>
          <p:cNvGrpSpPr/>
          <p:nvPr/>
        </p:nvGrpSpPr>
        <p:grpSpPr>
          <a:xfrm>
            <a:off x="234048" y="1862556"/>
            <a:ext cx="1152728" cy="1009457"/>
            <a:chOff x="1064275" y="238225"/>
            <a:chExt cx="5470725" cy="5237700"/>
          </a:xfrm>
        </p:grpSpPr>
        <p:sp>
          <p:nvSpPr>
            <p:cNvPr id="354" name="Google Shape;354;p21"/>
            <p:cNvSpPr/>
            <p:nvPr/>
          </p:nvSpPr>
          <p:spPr>
            <a:xfrm>
              <a:off x="3791675" y="3843275"/>
              <a:ext cx="1704875" cy="1632650"/>
            </a:xfrm>
            <a:custGeom>
              <a:avLst/>
              <a:gdLst/>
              <a:ahLst/>
              <a:cxnLst/>
              <a:rect l="l" t="t" r="r" b="b"/>
              <a:pathLst>
                <a:path w="68195" h="65306" extrusionOk="0">
                  <a:moveTo>
                    <a:pt x="16918" y="1"/>
                  </a:moveTo>
                  <a:cubicBezTo>
                    <a:pt x="16918" y="1"/>
                    <a:pt x="14137" y="3361"/>
                    <a:pt x="8459" y="7704"/>
                  </a:cubicBezTo>
                  <a:cubicBezTo>
                    <a:pt x="3016" y="11832"/>
                    <a:pt x="284" y="11936"/>
                    <a:pt x="22" y="11936"/>
                  </a:cubicBezTo>
                  <a:cubicBezTo>
                    <a:pt x="8" y="11936"/>
                    <a:pt x="1" y="11936"/>
                    <a:pt x="1" y="11936"/>
                  </a:cubicBezTo>
                  <a:lnTo>
                    <a:pt x="1" y="11936"/>
                  </a:lnTo>
                  <a:cubicBezTo>
                    <a:pt x="1" y="11936"/>
                    <a:pt x="1915" y="23291"/>
                    <a:pt x="14137" y="33604"/>
                  </a:cubicBezTo>
                  <a:cubicBezTo>
                    <a:pt x="19954" y="38528"/>
                    <a:pt x="26188" y="39474"/>
                    <a:pt x="30119" y="39474"/>
                  </a:cubicBezTo>
                  <a:cubicBezTo>
                    <a:pt x="32571" y="39474"/>
                    <a:pt x="34127" y="39106"/>
                    <a:pt x="34128" y="39106"/>
                  </a:cubicBezTo>
                  <a:lnTo>
                    <a:pt x="34128" y="39106"/>
                  </a:lnTo>
                  <a:cubicBezTo>
                    <a:pt x="34128" y="39106"/>
                    <a:pt x="31982" y="46869"/>
                    <a:pt x="42178" y="56663"/>
                  </a:cubicBezTo>
                  <a:cubicBezTo>
                    <a:pt x="44904" y="59328"/>
                    <a:pt x="50002" y="59152"/>
                    <a:pt x="52723" y="62049"/>
                  </a:cubicBezTo>
                  <a:cubicBezTo>
                    <a:pt x="54975" y="64452"/>
                    <a:pt x="57222" y="65306"/>
                    <a:pt x="59278" y="65306"/>
                  </a:cubicBezTo>
                  <a:cubicBezTo>
                    <a:pt x="64309" y="65306"/>
                    <a:pt x="68194" y="60195"/>
                    <a:pt x="68194" y="60195"/>
                  </a:cubicBezTo>
                  <a:cubicBezTo>
                    <a:pt x="68194" y="60195"/>
                    <a:pt x="63559" y="55444"/>
                    <a:pt x="60778" y="48839"/>
                  </a:cubicBezTo>
                  <a:cubicBezTo>
                    <a:pt x="57997" y="42294"/>
                    <a:pt x="57650" y="33952"/>
                    <a:pt x="57650" y="33952"/>
                  </a:cubicBezTo>
                  <a:cubicBezTo>
                    <a:pt x="57650" y="33952"/>
                    <a:pt x="56180" y="34242"/>
                    <a:pt x="53840" y="34242"/>
                  </a:cubicBezTo>
                  <a:cubicBezTo>
                    <a:pt x="50088" y="34242"/>
                    <a:pt x="44101" y="33495"/>
                    <a:pt x="38355" y="29604"/>
                  </a:cubicBezTo>
                  <a:cubicBezTo>
                    <a:pt x="31463" y="24969"/>
                    <a:pt x="26943" y="13674"/>
                    <a:pt x="26943" y="13674"/>
                  </a:cubicBezTo>
                  <a:cubicBezTo>
                    <a:pt x="26943" y="13674"/>
                    <a:pt x="22828" y="13674"/>
                    <a:pt x="20047" y="9326"/>
                  </a:cubicBezTo>
                  <a:cubicBezTo>
                    <a:pt x="17266" y="4983"/>
                    <a:pt x="16918" y="1"/>
                    <a:pt x="16918" y="1"/>
                  </a:cubicBezTo>
                  <a:close/>
                </a:path>
              </a:pathLst>
            </a:custGeom>
            <a:solidFill>
              <a:srgbClr val="8E9EF4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1064275" y="238225"/>
              <a:ext cx="2836125" cy="3305425"/>
            </a:xfrm>
            <a:custGeom>
              <a:avLst/>
              <a:gdLst/>
              <a:ahLst/>
              <a:cxnLst/>
              <a:rect l="l" t="t" r="r" b="b"/>
              <a:pathLst>
                <a:path w="113445" h="132217" extrusionOk="0">
                  <a:moveTo>
                    <a:pt x="96207" y="0"/>
                  </a:moveTo>
                  <a:cubicBezTo>
                    <a:pt x="94662" y="0"/>
                    <a:pt x="93045" y="105"/>
                    <a:pt x="91368" y="344"/>
                  </a:cubicBezTo>
                  <a:cubicBezTo>
                    <a:pt x="81347" y="1794"/>
                    <a:pt x="76365" y="6082"/>
                    <a:pt x="74335" y="8339"/>
                  </a:cubicBezTo>
                  <a:cubicBezTo>
                    <a:pt x="74335" y="11236"/>
                    <a:pt x="74743" y="14425"/>
                    <a:pt x="75957" y="17785"/>
                  </a:cubicBezTo>
                  <a:cubicBezTo>
                    <a:pt x="78388" y="24520"/>
                    <a:pt x="83798" y="25452"/>
                    <a:pt x="86648" y="25452"/>
                  </a:cubicBezTo>
                  <a:cubicBezTo>
                    <a:pt x="87671" y="25452"/>
                    <a:pt x="88365" y="25331"/>
                    <a:pt x="88471" y="25317"/>
                  </a:cubicBezTo>
                  <a:cubicBezTo>
                    <a:pt x="88581" y="25297"/>
                    <a:pt x="88692" y="25288"/>
                    <a:pt x="88801" y="25288"/>
                  </a:cubicBezTo>
                  <a:cubicBezTo>
                    <a:pt x="89668" y="25288"/>
                    <a:pt x="90467" y="25890"/>
                    <a:pt x="90673" y="26763"/>
                  </a:cubicBezTo>
                  <a:cubicBezTo>
                    <a:pt x="90849" y="27806"/>
                    <a:pt x="90209" y="28793"/>
                    <a:pt x="89167" y="28964"/>
                  </a:cubicBezTo>
                  <a:cubicBezTo>
                    <a:pt x="88471" y="29140"/>
                    <a:pt x="87544" y="29256"/>
                    <a:pt x="86617" y="29256"/>
                  </a:cubicBezTo>
                  <a:cubicBezTo>
                    <a:pt x="81982" y="29256"/>
                    <a:pt x="75378" y="27171"/>
                    <a:pt x="72425" y="19059"/>
                  </a:cubicBezTo>
                  <a:cubicBezTo>
                    <a:pt x="71266" y="15815"/>
                    <a:pt x="70743" y="12626"/>
                    <a:pt x="70627" y="9790"/>
                  </a:cubicBezTo>
                  <a:cubicBezTo>
                    <a:pt x="67559" y="9905"/>
                    <a:pt x="62052" y="10656"/>
                    <a:pt x="55044" y="14077"/>
                  </a:cubicBezTo>
                  <a:cubicBezTo>
                    <a:pt x="47452" y="17785"/>
                    <a:pt x="45598" y="22360"/>
                    <a:pt x="44440" y="25488"/>
                  </a:cubicBezTo>
                  <a:lnTo>
                    <a:pt x="44555" y="28153"/>
                  </a:lnTo>
                  <a:lnTo>
                    <a:pt x="44555" y="28909"/>
                  </a:lnTo>
                  <a:cubicBezTo>
                    <a:pt x="44555" y="29312"/>
                    <a:pt x="44732" y="39856"/>
                    <a:pt x="52843" y="40088"/>
                  </a:cubicBezTo>
                  <a:lnTo>
                    <a:pt x="53130" y="40088"/>
                  </a:lnTo>
                  <a:cubicBezTo>
                    <a:pt x="60027" y="40088"/>
                    <a:pt x="61241" y="33891"/>
                    <a:pt x="61357" y="33196"/>
                  </a:cubicBezTo>
                  <a:cubicBezTo>
                    <a:pt x="61515" y="32260"/>
                    <a:pt x="62324" y="31603"/>
                    <a:pt x="63202" y="31603"/>
                  </a:cubicBezTo>
                  <a:cubicBezTo>
                    <a:pt x="63302" y="31603"/>
                    <a:pt x="63402" y="31612"/>
                    <a:pt x="63503" y="31629"/>
                  </a:cubicBezTo>
                  <a:cubicBezTo>
                    <a:pt x="64546" y="31806"/>
                    <a:pt x="65241" y="32733"/>
                    <a:pt x="65065" y="33775"/>
                  </a:cubicBezTo>
                  <a:cubicBezTo>
                    <a:pt x="64546" y="37307"/>
                    <a:pt x="61357" y="43856"/>
                    <a:pt x="53130" y="43856"/>
                  </a:cubicBezTo>
                  <a:lnTo>
                    <a:pt x="52727" y="43856"/>
                  </a:lnTo>
                  <a:cubicBezTo>
                    <a:pt x="43744" y="43625"/>
                    <a:pt x="41079" y="34818"/>
                    <a:pt x="40792" y="29604"/>
                  </a:cubicBezTo>
                  <a:lnTo>
                    <a:pt x="40848" y="28848"/>
                  </a:lnTo>
                  <a:lnTo>
                    <a:pt x="40848" y="28848"/>
                  </a:lnTo>
                  <a:cubicBezTo>
                    <a:pt x="37951" y="29256"/>
                    <a:pt x="32389" y="30763"/>
                    <a:pt x="27406" y="34410"/>
                  </a:cubicBezTo>
                  <a:cubicBezTo>
                    <a:pt x="22136" y="38294"/>
                    <a:pt x="20746" y="43393"/>
                    <a:pt x="20398" y="46114"/>
                  </a:cubicBezTo>
                  <a:cubicBezTo>
                    <a:pt x="25613" y="47333"/>
                    <a:pt x="30767" y="50285"/>
                    <a:pt x="35114" y="56890"/>
                  </a:cubicBezTo>
                  <a:cubicBezTo>
                    <a:pt x="38530" y="62164"/>
                    <a:pt x="39689" y="66855"/>
                    <a:pt x="38530" y="70855"/>
                  </a:cubicBezTo>
                  <a:cubicBezTo>
                    <a:pt x="37487" y="74331"/>
                    <a:pt x="34822" y="77052"/>
                    <a:pt x="30535" y="78966"/>
                  </a:cubicBezTo>
                  <a:cubicBezTo>
                    <a:pt x="28973" y="79717"/>
                    <a:pt x="27522" y="80064"/>
                    <a:pt x="26132" y="80064"/>
                  </a:cubicBezTo>
                  <a:cubicBezTo>
                    <a:pt x="24917" y="80064"/>
                    <a:pt x="23814" y="79777"/>
                    <a:pt x="22771" y="79253"/>
                  </a:cubicBezTo>
                  <a:cubicBezTo>
                    <a:pt x="19063" y="77284"/>
                    <a:pt x="18136" y="72649"/>
                    <a:pt x="18136" y="72477"/>
                  </a:cubicBezTo>
                  <a:cubicBezTo>
                    <a:pt x="17965" y="71434"/>
                    <a:pt x="18600" y="70447"/>
                    <a:pt x="19643" y="70276"/>
                  </a:cubicBezTo>
                  <a:cubicBezTo>
                    <a:pt x="19771" y="70245"/>
                    <a:pt x="19900" y="70231"/>
                    <a:pt x="20027" y="70231"/>
                  </a:cubicBezTo>
                  <a:cubicBezTo>
                    <a:pt x="20872" y="70231"/>
                    <a:pt x="21636" y="70875"/>
                    <a:pt x="21789" y="71782"/>
                  </a:cubicBezTo>
                  <a:cubicBezTo>
                    <a:pt x="21960" y="72593"/>
                    <a:pt x="22771" y="75026"/>
                    <a:pt x="24509" y="75893"/>
                  </a:cubicBezTo>
                  <a:cubicBezTo>
                    <a:pt x="25000" y="76164"/>
                    <a:pt x="25553" y="76299"/>
                    <a:pt x="26168" y="76299"/>
                  </a:cubicBezTo>
                  <a:cubicBezTo>
                    <a:pt x="27006" y="76299"/>
                    <a:pt x="27959" y="76048"/>
                    <a:pt x="29029" y="75545"/>
                  </a:cubicBezTo>
                  <a:cubicBezTo>
                    <a:pt x="32217" y="74099"/>
                    <a:pt x="34243" y="72185"/>
                    <a:pt x="34938" y="69812"/>
                  </a:cubicBezTo>
                  <a:cubicBezTo>
                    <a:pt x="35749" y="66915"/>
                    <a:pt x="34767" y="63263"/>
                    <a:pt x="31986" y="58976"/>
                  </a:cubicBezTo>
                  <a:cubicBezTo>
                    <a:pt x="27522" y="52199"/>
                    <a:pt x="22368" y="49766"/>
                    <a:pt x="16282" y="49187"/>
                  </a:cubicBezTo>
                  <a:cubicBezTo>
                    <a:pt x="14429" y="50461"/>
                    <a:pt x="12171" y="52779"/>
                    <a:pt x="9678" y="57237"/>
                  </a:cubicBezTo>
                  <a:cubicBezTo>
                    <a:pt x="3944" y="67610"/>
                    <a:pt x="7940" y="76472"/>
                    <a:pt x="7940" y="76472"/>
                  </a:cubicBezTo>
                  <a:cubicBezTo>
                    <a:pt x="7940" y="76472"/>
                    <a:pt x="0" y="79777"/>
                    <a:pt x="1335" y="90609"/>
                  </a:cubicBezTo>
                  <a:cubicBezTo>
                    <a:pt x="2670" y="101445"/>
                    <a:pt x="10373" y="103471"/>
                    <a:pt x="10373" y="103471"/>
                  </a:cubicBezTo>
                  <a:cubicBezTo>
                    <a:pt x="10373" y="103471"/>
                    <a:pt x="7940" y="111234"/>
                    <a:pt x="11879" y="115869"/>
                  </a:cubicBezTo>
                  <a:cubicBezTo>
                    <a:pt x="14197" y="118534"/>
                    <a:pt x="16746" y="119753"/>
                    <a:pt x="18544" y="120333"/>
                  </a:cubicBezTo>
                  <a:cubicBezTo>
                    <a:pt x="21209" y="116101"/>
                    <a:pt x="28046" y="106428"/>
                    <a:pt x="34706" y="105788"/>
                  </a:cubicBezTo>
                  <a:cubicBezTo>
                    <a:pt x="34875" y="105772"/>
                    <a:pt x="35043" y="105765"/>
                    <a:pt x="35211" y="105765"/>
                  </a:cubicBezTo>
                  <a:cubicBezTo>
                    <a:pt x="35622" y="105765"/>
                    <a:pt x="36033" y="105806"/>
                    <a:pt x="36444" y="105849"/>
                  </a:cubicBezTo>
                  <a:cubicBezTo>
                    <a:pt x="37663" y="104050"/>
                    <a:pt x="41255" y="97969"/>
                    <a:pt x="36328" y="93969"/>
                  </a:cubicBezTo>
                  <a:cubicBezTo>
                    <a:pt x="34327" y="92325"/>
                    <a:pt x="32414" y="91778"/>
                    <a:pt x="30753" y="91778"/>
                  </a:cubicBezTo>
                  <a:cubicBezTo>
                    <a:pt x="27560" y="91778"/>
                    <a:pt x="25302" y="93798"/>
                    <a:pt x="25149" y="93914"/>
                  </a:cubicBezTo>
                  <a:cubicBezTo>
                    <a:pt x="24794" y="94240"/>
                    <a:pt x="24351" y="94400"/>
                    <a:pt x="23908" y="94400"/>
                  </a:cubicBezTo>
                  <a:cubicBezTo>
                    <a:pt x="23408" y="94400"/>
                    <a:pt x="22908" y="94196"/>
                    <a:pt x="22540" y="93798"/>
                  </a:cubicBezTo>
                  <a:cubicBezTo>
                    <a:pt x="21789" y="93042"/>
                    <a:pt x="21844" y="91828"/>
                    <a:pt x="22600" y="91133"/>
                  </a:cubicBezTo>
                  <a:cubicBezTo>
                    <a:pt x="24177" y="89725"/>
                    <a:pt x="27195" y="88055"/>
                    <a:pt x="30777" y="88055"/>
                  </a:cubicBezTo>
                  <a:cubicBezTo>
                    <a:pt x="33247" y="88055"/>
                    <a:pt x="35986" y="88850"/>
                    <a:pt x="38706" y="91072"/>
                  </a:cubicBezTo>
                  <a:cubicBezTo>
                    <a:pt x="44847" y="96115"/>
                    <a:pt x="42530" y="103355"/>
                    <a:pt x="39921" y="107411"/>
                  </a:cubicBezTo>
                  <a:cubicBezTo>
                    <a:pt x="40328" y="107758"/>
                    <a:pt x="40732" y="108106"/>
                    <a:pt x="41079" y="108569"/>
                  </a:cubicBezTo>
                  <a:cubicBezTo>
                    <a:pt x="43225" y="111003"/>
                    <a:pt x="44092" y="113612"/>
                    <a:pt x="43744" y="116333"/>
                  </a:cubicBezTo>
                  <a:cubicBezTo>
                    <a:pt x="43049" y="121260"/>
                    <a:pt x="38298" y="124444"/>
                    <a:pt x="38127" y="124620"/>
                  </a:cubicBezTo>
                  <a:cubicBezTo>
                    <a:pt x="37779" y="124792"/>
                    <a:pt x="37432" y="124907"/>
                    <a:pt x="37084" y="124907"/>
                  </a:cubicBezTo>
                  <a:cubicBezTo>
                    <a:pt x="36444" y="124907"/>
                    <a:pt x="35865" y="124620"/>
                    <a:pt x="35517" y="124041"/>
                  </a:cubicBezTo>
                  <a:cubicBezTo>
                    <a:pt x="34938" y="123230"/>
                    <a:pt x="35170" y="122071"/>
                    <a:pt x="36041" y="121492"/>
                  </a:cubicBezTo>
                  <a:cubicBezTo>
                    <a:pt x="36097" y="121431"/>
                    <a:pt x="39633" y="119058"/>
                    <a:pt x="40036" y="115814"/>
                  </a:cubicBezTo>
                  <a:cubicBezTo>
                    <a:pt x="40268" y="114192"/>
                    <a:pt x="39689" y="112625"/>
                    <a:pt x="38243" y="111003"/>
                  </a:cubicBezTo>
                  <a:cubicBezTo>
                    <a:pt x="37408" y="110014"/>
                    <a:pt x="36479" y="109539"/>
                    <a:pt x="35413" y="109539"/>
                  </a:cubicBezTo>
                  <a:cubicBezTo>
                    <a:pt x="35295" y="109539"/>
                    <a:pt x="35175" y="109545"/>
                    <a:pt x="35054" y="109557"/>
                  </a:cubicBezTo>
                  <a:cubicBezTo>
                    <a:pt x="30187" y="110020"/>
                    <a:pt x="23759" y="118942"/>
                    <a:pt x="21149" y="123169"/>
                  </a:cubicBezTo>
                  <a:cubicBezTo>
                    <a:pt x="22021" y="126298"/>
                    <a:pt x="24741" y="131281"/>
                    <a:pt x="33376" y="132036"/>
                  </a:cubicBezTo>
                  <a:cubicBezTo>
                    <a:pt x="34713" y="132160"/>
                    <a:pt x="35971" y="132216"/>
                    <a:pt x="37153" y="132216"/>
                  </a:cubicBezTo>
                  <a:cubicBezTo>
                    <a:pt x="42579" y="132216"/>
                    <a:pt x="46388" y="131043"/>
                    <a:pt x="48671" y="129950"/>
                  </a:cubicBezTo>
                  <a:lnTo>
                    <a:pt x="49770" y="128036"/>
                  </a:lnTo>
                  <a:cubicBezTo>
                    <a:pt x="49306" y="125950"/>
                    <a:pt x="48611" y="119809"/>
                    <a:pt x="53422" y="113265"/>
                  </a:cubicBezTo>
                  <a:cubicBezTo>
                    <a:pt x="57941" y="106947"/>
                    <a:pt x="65644" y="106020"/>
                    <a:pt x="68949" y="105904"/>
                  </a:cubicBezTo>
                  <a:cubicBezTo>
                    <a:pt x="69413" y="103703"/>
                    <a:pt x="70803" y="99591"/>
                    <a:pt x="74914" y="96055"/>
                  </a:cubicBezTo>
                  <a:cubicBezTo>
                    <a:pt x="75206" y="95768"/>
                    <a:pt x="75554" y="95476"/>
                    <a:pt x="75901" y="95244"/>
                  </a:cubicBezTo>
                  <a:cubicBezTo>
                    <a:pt x="74682" y="92523"/>
                    <a:pt x="73236" y="89047"/>
                    <a:pt x="71670" y="84931"/>
                  </a:cubicBezTo>
                  <a:cubicBezTo>
                    <a:pt x="69121" y="78326"/>
                    <a:pt x="65297" y="73752"/>
                    <a:pt x="61357" y="72649"/>
                  </a:cubicBezTo>
                  <a:cubicBezTo>
                    <a:pt x="60735" y="72475"/>
                    <a:pt x="60109" y="72388"/>
                    <a:pt x="59479" y="72388"/>
                  </a:cubicBezTo>
                  <a:cubicBezTo>
                    <a:pt x="57590" y="72388"/>
                    <a:pt x="55667" y="73170"/>
                    <a:pt x="53709" y="74734"/>
                  </a:cubicBezTo>
                  <a:cubicBezTo>
                    <a:pt x="50813" y="76996"/>
                    <a:pt x="49306" y="79369"/>
                    <a:pt x="49190" y="81803"/>
                  </a:cubicBezTo>
                  <a:cubicBezTo>
                    <a:pt x="49019" y="85107"/>
                    <a:pt x="51624" y="87657"/>
                    <a:pt x="51624" y="87712"/>
                  </a:cubicBezTo>
                  <a:cubicBezTo>
                    <a:pt x="52379" y="88407"/>
                    <a:pt x="52435" y="89566"/>
                    <a:pt x="51740" y="90322"/>
                  </a:cubicBezTo>
                  <a:cubicBezTo>
                    <a:pt x="51341" y="90720"/>
                    <a:pt x="50828" y="90924"/>
                    <a:pt x="50322" y="90924"/>
                  </a:cubicBezTo>
                  <a:cubicBezTo>
                    <a:pt x="49873" y="90924"/>
                    <a:pt x="49429" y="90764"/>
                    <a:pt x="49075" y="90437"/>
                  </a:cubicBezTo>
                  <a:cubicBezTo>
                    <a:pt x="48903" y="90261"/>
                    <a:pt x="45195" y="86730"/>
                    <a:pt x="45427" y="81631"/>
                  </a:cubicBezTo>
                  <a:cubicBezTo>
                    <a:pt x="45598" y="78095"/>
                    <a:pt x="47568" y="74734"/>
                    <a:pt x="51392" y="71782"/>
                  </a:cubicBezTo>
                  <a:cubicBezTo>
                    <a:pt x="54413" y="69388"/>
                    <a:pt x="57194" y="68668"/>
                    <a:pt x="59467" y="68668"/>
                  </a:cubicBezTo>
                  <a:cubicBezTo>
                    <a:pt x="60552" y="68668"/>
                    <a:pt x="61521" y="68832"/>
                    <a:pt x="62344" y="69057"/>
                  </a:cubicBezTo>
                  <a:cubicBezTo>
                    <a:pt x="67498" y="70447"/>
                    <a:pt x="72133" y="75777"/>
                    <a:pt x="75146" y="83601"/>
                  </a:cubicBezTo>
                  <a:cubicBezTo>
                    <a:pt x="76652" y="87541"/>
                    <a:pt x="78103" y="90957"/>
                    <a:pt x="79262" y="93566"/>
                  </a:cubicBezTo>
                  <a:cubicBezTo>
                    <a:pt x="81170" y="92939"/>
                    <a:pt x="83107" y="92733"/>
                    <a:pt x="84803" y="92733"/>
                  </a:cubicBezTo>
                  <a:cubicBezTo>
                    <a:pt x="86556" y="92733"/>
                    <a:pt x="88053" y="92953"/>
                    <a:pt x="88995" y="93158"/>
                  </a:cubicBezTo>
                  <a:lnTo>
                    <a:pt x="91484" y="90377"/>
                  </a:lnTo>
                  <a:cubicBezTo>
                    <a:pt x="90557" y="88871"/>
                    <a:pt x="89343" y="86034"/>
                    <a:pt x="90386" y="82674"/>
                  </a:cubicBezTo>
                  <a:cubicBezTo>
                    <a:pt x="91136" y="80241"/>
                    <a:pt x="92295" y="78734"/>
                    <a:pt x="93398" y="77807"/>
                  </a:cubicBezTo>
                  <a:cubicBezTo>
                    <a:pt x="91776" y="76125"/>
                    <a:pt x="89806" y="73056"/>
                    <a:pt x="90441" y="69001"/>
                  </a:cubicBezTo>
                  <a:cubicBezTo>
                    <a:pt x="90965" y="65580"/>
                    <a:pt x="92874" y="63207"/>
                    <a:pt x="94497" y="61756"/>
                  </a:cubicBezTo>
                  <a:cubicBezTo>
                    <a:pt x="94381" y="61641"/>
                    <a:pt x="94265" y="61469"/>
                    <a:pt x="94209" y="61293"/>
                  </a:cubicBezTo>
                  <a:cubicBezTo>
                    <a:pt x="94209" y="61177"/>
                    <a:pt x="90557" y="52547"/>
                    <a:pt x="83897" y="51444"/>
                  </a:cubicBezTo>
                  <a:cubicBezTo>
                    <a:pt x="83309" y="51346"/>
                    <a:pt x="82737" y="51301"/>
                    <a:pt x="82184" y="51301"/>
                  </a:cubicBezTo>
                  <a:cubicBezTo>
                    <a:pt x="76523" y="51301"/>
                    <a:pt x="72767" y="55968"/>
                    <a:pt x="72713" y="56023"/>
                  </a:cubicBezTo>
                  <a:cubicBezTo>
                    <a:pt x="72349" y="56567"/>
                    <a:pt x="71757" y="56861"/>
                    <a:pt x="71152" y="56861"/>
                  </a:cubicBezTo>
                  <a:cubicBezTo>
                    <a:pt x="70793" y="56861"/>
                    <a:pt x="70430" y="56758"/>
                    <a:pt x="70108" y="56542"/>
                  </a:cubicBezTo>
                  <a:cubicBezTo>
                    <a:pt x="69297" y="55963"/>
                    <a:pt x="69005" y="54804"/>
                    <a:pt x="69584" y="53937"/>
                  </a:cubicBezTo>
                  <a:cubicBezTo>
                    <a:pt x="69796" y="53620"/>
                    <a:pt x="74160" y="47026"/>
                    <a:pt x="81707" y="47026"/>
                  </a:cubicBezTo>
                  <a:cubicBezTo>
                    <a:pt x="82426" y="47026"/>
                    <a:pt x="83175" y="47086"/>
                    <a:pt x="83952" y="47217"/>
                  </a:cubicBezTo>
                  <a:cubicBezTo>
                    <a:pt x="88935" y="48028"/>
                    <a:pt x="92990" y="51504"/>
                    <a:pt x="95136" y="54864"/>
                  </a:cubicBezTo>
                  <a:cubicBezTo>
                    <a:pt x="94905" y="51444"/>
                    <a:pt x="95076" y="46985"/>
                    <a:pt x="96295" y="41942"/>
                  </a:cubicBezTo>
                  <a:cubicBezTo>
                    <a:pt x="98497" y="32964"/>
                    <a:pt x="104462" y="27055"/>
                    <a:pt x="106955" y="24969"/>
                  </a:cubicBezTo>
                  <a:cubicBezTo>
                    <a:pt x="105736" y="22188"/>
                    <a:pt x="103711" y="15699"/>
                    <a:pt x="106547" y="11004"/>
                  </a:cubicBezTo>
                  <a:cubicBezTo>
                    <a:pt x="109097" y="6661"/>
                    <a:pt x="111994" y="5442"/>
                    <a:pt x="113444" y="4631"/>
                  </a:cubicBezTo>
                  <a:cubicBezTo>
                    <a:pt x="110662" y="2973"/>
                    <a:pt x="104435" y="0"/>
                    <a:pt x="96207" y="0"/>
                  </a:cubicBezTo>
                  <a:close/>
                </a:path>
              </a:pathLst>
            </a:custGeom>
            <a:solidFill>
              <a:srgbClr val="FFA533">
                <a:alpha val="6078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3390525" y="297100"/>
              <a:ext cx="2618750" cy="2139725"/>
            </a:xfrm>
            <a:custGeom>
              <a:avLst/>
              <a:gdLst/>
              <a:ahLst/>
              <a:cxnLst/>
              <a:rect l="l" t="t" r="r" b="b"/>
              <a:pathLst>
                <a:path w="104750" h="85589" extrusionOk="0">
                  <a:moveTo>
                    <a:pt x="33811" y="1"/>
                  </a:moveTo>
                  <a:cubicBezTo>
                    <a:pt x="29978" y="1"/>
                    <a:pt x="26872" y="1051"/>
                    <a:pt x="24797" y="1989"/>
                  </a:cubicBezTo>
                  <a:cubicBezTo>
                    <a:pt x="24797" y="1989"/>
                    <a:pt x="20394" y="3898"/>
                    <a:pt x="16686" y="9520"/>
                  </a:cubicBezTo>
                  <a:cubicBezTo>
                    <a:pt x="14485" y="12881"/>
                    <a:pt x="16278" y="20120"/>
                    <a:pt x="17437" y="22266"/>
                  </a:cubicBezTo>
                  <a:cubicBezTo>
                    <a:pt x="17845" y="23017"/>
                    <a:pt x="17613" y="23889"/>
                    <a:pt x="16974" y="24408"/>
                  </a:cubicBezTo>
                  <a:cubicBezTo>
                    <a:pt x="16858" y="24468"/>
                    <a:pt x="8923" y="30317"/>
                    <a:pt x="6489" y="40398"/>
                  </a:cubicBezTo>
                  <a:cubicBezTo>
                    <a:pt x="4867" y="46887"/>
                    <a:pt x="5271" y="52393"/>
                    <a:pt x="5794" y="55638"/>
                  </a:cubicBezTo>
                  <a:cubicBezTo>
                    <a:pt x="7411" y="56034"/>
                    <a:pt x="10214" y="56543"/>
                    <a:pt x="12991" y="56543"/>
                  </a:cubicBezTo>
                  <a:cubicBezTo>
                    <a:pt x="15086" y="56543"/>
                    <a:pt x="17167" y="56253"/>
                    <a:pt x="18712" y="55406"/>
                  </a:cubicBezTo>
                  <a:cubicBezTo>
                    <a:pt x="19931" y="54711"/>
                    <a:pt x="20682" y="53724"/>
                    <a:pt x="21089" y="52333"/>
                  </a:cubicBezTo>
                  <a:cubicBezTo>
                    <a:pt x="22883" y="45844"/>
                    <a:pt x="17205" y="41386"/>
                    <a:pt x="17150" y="41386"/>
                  </a:cubicBezTo>
                  <a:cubicBezTo>
                    <a:pt x="16339" y="40746"/>
                    <a:pt x="16163" y="39587"/>
                    <a:pt x="16802" y="38720"/>
                  </a:cubicBezTo>
                  <a:cubicBezTo>
                    <a:pt x="17176" y="38242"/>
                    <a:pt x="17732" y="37985"/>
                    <a:pt x="18292" y="37985"/>
                  </a:cubicBezTo>
                  <a:cubicBezTo>
                    <a:pt x="18682" y="37985"/>
                    <a:pt x="19074" y="38110"/>
                    <a:pt x="19407" y="38373"/>
                  </a:cubicBezTo>
                  <a:cubicBezTo>
                    <a:pt x="19755" y="38605"/>
                    <a:pt x="27170" y="44398"/>
                    <a:pt x="24682" y="53376"/>
                  </a:cubicBezTo>
                  <a:cubicBezTo>
                    <a:pt x="24042" y="55694"/>
                    <a:pt x="22651" y="57492"/>
                    <a:pt x="20510" y="58651"/>
                  </a:cubicBezTo>
                  <a:cubicBezTo>
                    <a:pt x="18309" y="59865"/>
                    <a:pt x="15528" y="60273"/>
                    <a:pt x="12918" y="60273"/>
                  </a:cubicBezTo>
                  <a:cubicBezTo>
                    <a:pt x="10429" y="60273"/>
                    <a:pt x="8051" y="59925"/>
                    <a:pt x="6429" y="59578"/>
                  </a:cubicBezTo>
                  <a:cubicBezTo>
                    <a:pt x="6313" y="60041"/>
                    <a:pt x="5966" y="60389"/>
                    <a:pt x="5563" y="60560"/>
                  </a:cubicBezTo>
                  <a:cubicBezTo>
                    <a:pt x="5386" y="60676"/>
                    <a:pt x="1391" y="62646"/>
                    <a:pt x="696" y="67109"/>
                  </a:cubicBezTo>
                  <a:cubicBezTo>
                    <a:pt x="1" y="71513"/>
                    <a:pt x="3824" y="74233"/>
                    <a:pt x="3996" y="74294"/>
                  </a:cubicBezTo>
                  <a:cubicBezTo>
                    <a:pt x="4520" y="74697"/>
                    <a:pt x="4751" y="75336"/>
                    <a:pt x="4691" y="75916"/>
                  </a:cubicBezTo>
                  <a:cubicBezTo>
                    <a:pt x="4575" y="76551"/>
                    <a:pt x="4112" y="77075"/>
                    <a:pt x="3532" y="77246"/>
                  </a:cubicBezTo>
                  <a:cubicBezTo>
                    <a:pt x="3477" y="77306"/>
                    <a:pt x="1507" y="78057"/>
                    <a:pt x="520" y="81246"/>
                  </a:cubicBezTo>
                  <a:cubicBezTo>
                    <a:pt x="1" y="83040"/>
                    <a:pt x="404" y="84546"/>
                    <a:pt x="867" y="85589"/>
                  </a:cubicBezTo>
                  <a:cubicBezTo>
                    <a:pt x="4575" y="82405"/>
                    <a:pt x="14656" y="74813"/>
                    <a:pt x="26883" y="74178"/>
                  </a:cubicBezTo>
                  <a:cubicBezTo>
                    <a:pt x="27368" y="74155"/>
                    <a:pt x="27857" y="74145"/>
                    <a:pt x="28348" y="74145"/>
                  </a:cubicBezTo>
                  <a:cubicBezTo>
                    <a:pt x="36825" y="74145"/>
                    <a:pt x="45986" y="77328"/>
                    <a:pt x="49710" y="78752"/>
                  </a:cubicBezTo>
                  <a:cubicBezTo>
                    <a:pt x="52083" y="73075"/>
                    <a:pt x="55156" y="63341"/>
                    <a:pt x="52723" y="58303"/>
                  </a:cubicBezTo>
                  <a:cubicBezTo>
                    <a:pt x="51967" y="56621"/>
                    <a:pt x="50637" y="55638"/>
                    <a:pt x="48667" y="55174"/>
                  </a:cubicBezTo>
                  <a:cubicBezTo>
                    <a:pt x="47436" y="54889"/>
                    <a:pt x="46272" y="54747"/>
                    <a:pt x="45175" y="54747"/>
                  </a:cubicBezTo>
                  <a:cubicBezTo>
                    <a:pt x="42708" y="54747"/>
                    <a:pt x="40583" y="55469"/>
                    <a:pt x="38818" y="56913"/>
                  </a:cubicBezTo>
                  <a:cubicBezTo>
                    <a:pt x="36848" y="58475"/>
                    <a:pt x="36037" y="60444"/>
                    <a:pt x="36037" y="60444"/>
                  </a:cubicBezTo>
                  <a:cubicBezTo>
                    <a:pt x="35730" y="61189"/>
                    <a:pt x="35061" y="61635"/>
                    <a:pt x="34330" y="61635"/>
                  </a:cubicBezTo>
                  <a:cubicBezTo>
                    <a:pt x="34091" y="61635"/>
                    <a:pt x="33846" y="61588"/>
                    <a:pt x="33604" y="61487"/>
                  </a:cubicBezTo>
                  <a:cubicBezTo>
                    <a:pt x="32677" y="61140"/>
                    <a:pt x="32213" y="60041"/>
                    <a:pt x="32561" y="59054"/>
                  </a:cubicBezTo>
                  <a:cubicBezTo>
                    <a:pt x="33786" y="55963"/>
                    <a:pt x="37843" y="50999"/>
                    <a:pt x="45221" y="50999"/>
                  </a:cubicBezTo>
                  <a:cubicBezTo>
                    <a:pt x="46550" y="50999"/>
                    <a:pt x="47986" y="51160"/>
                    <a:pt x="49534" y="51522"/>
                  </a:cubicBezTo>
                  <a:cubicBezTo>
                    <a:pt x="52607" y="52217"/>
                    <a:pt x="54864" y="53955"/>
                    <a:pt x="56139" y="56681"/>
                  </a:cubicBezTo>
                  <a:cubicBezTo>
                    <a:pt x="58748" y="62182"/>
                    <a:pt x="56602" y="70757"/>
                    <a:pt x="54516" y="76667"/>
                  </a:cubicBezTo>
                  <a:cubicBezTo>
                    <a:pt x="55559" y="76263"/>
                    <a:pt x="56718" y="75856"/>
                    <a:pt x="57993" y="75624"/>
                  </a:cubicBezTo>
                  <a:cubicBezTo>
                    <a:pt x="58817" y="75471"/>
                    <a:pt x="59641" y="75407"/>
                    <a:pt x="60446" y="75407"/>
                  </a:cubicBezTo>
                  <a:cubicBezTo>
                    <a:pt x="62694" y="75407"/>
                    <a:pt x="64785" y="75908"/>
                    <a:pt x="66280" y="76379"/>
                  </a:cubicBezTo>
                  <a:cubicBezTo>
                    <a:pt x="66567" y="74989"/>
                    <a:pt x="67263" y="73251"/>
                    <a:pt x="68885" y="71744"/>
                  </a:cubicBezTo>
                  <a:cubicBezTo>
                    <a:pt x="70507" y="70238"/>
                    <a:pt x="72013" y="69543"/>
                    <a:pt x="73116" y="69251"/>
                  </a:cubicBezTo>
                  <a:cubicBezTo>
                    <a:pt x="73232" y="66762"/>
                    <a:pt x="73983" y="61951"/>
                    <a:pt x="77923" y="59693"/>
                  </a:cubicBezTo>
                  <a:cubicBezTo>
                    <a:pt x="80729" y="58051"/>
                    <a:pt x="83582" y="57715"/>
                    <a:pt x="85556" y="57715"/>
                  </a:cubicBezTo>
                  <a:cubicBezTo>
                    <a:pt x="85744" y="57715"/>
                    <a:pt x="85923" y="57718"/>
                    <a:pt x="86094" y="57724"/>
                  </a:cubicBezTo>
                  <a:cubicBezTo>
                    <a:pt x="86266" y="54767"/>
                    <a:pt x="87253" y="49089"/>
                    <a:pt x="91828" y="45557"/>
                  </a:cubicBezTo>
                  <a:cubicBezTo>
                    <a:pt x="94519" y="43445"/>
                    <a:pt x="97340" y="42820"/>
                    <a:pt x="99736" y="42820"/>
                  </a:cubicBezTo>
                  <a:cubicBezTo>
                    <a:pt x="101879" y="42820"/>
                    <a:pt x="103682" y="43320"/>
                    <a:pt x="104750" y="43703"/>
                  </a:cubicBezTo>
                  <a:cubicBezTo>
                    <a:pt x="104342" y="41789"/>
                    <a:pt x="103359" y="38720"/>
                    <a:pt x="101042" y="35824"/>
                  </a:cubicBezTo>
                  <a:cubicBezTo>
                    <a:pt x="97274" y="31189"/>
                    <a:pt x="88875" y="30957"/>
                    <a:pt x="88875" y="30957"/>
                  </a:cubicBezTo>
                  <a:lnTo>
                    <a:pt x="88875" y="30841"/>
                  </a:lnTo>
                  <a:cubicBezTo>
                    <a:pt x="88758" y="30839"/>
                    <a:pt x="88641" y="30838"/>
                    <a:pt x="88525" y="30838"/>
                  </a:cubicBezTo>
                  <a:cubicBezTo>
                    <a:pt x="84847" y="30838"/>
                    <a:pt x="81636" y="31759"/>
                    <a:pt x="79893" y="33390"/>
                  </a:cubicBezTo>
                  <a:cubicBezTo>
                    <a:pt x="78850" y="34373"/>
                    <a:pt x="78447" y="35592"/>
                    <a:pt x="78618" y="37038"/>
                  </a:cubicBezTo>
                  <a:cubicBezTo>
                    <a:pt x="79197" y="41038"/>
                    <a:pt x="80416" y="41849"/>
                    <a:pt x="80588" y="41905"/>
                  </a:cubicBezTo>
                  <a:cubicBezTo>
                    <a:pt x="81515" y="42020"/>
                    <a:pt x="82270" y="42832"/>
                    <a:pt x="82270" y="43759"/>
                  </a:cubicBezTo>
                  <a:cubicBezTo>
                    <a:pt x="82270" y="44801"/>
                    <a:pt x="81399" y="45673"/>
                    <a:pt x="80416" y="45673"/>
                  </a:cubicBezTo>
                  <a:cubicBezTo>
                    <a:pt x="80394" y="45673"/>
                    <a:pt x="80369" y="45673"/>
                    <a:pt x="80342" y="45673"/>
                  </a:cubicBezTo>
                  <a:cubicBezTo>
                    <a:pt x="79417" y="45673"/>
                    <a:pt x="75403" y="45564"/>
                    <a:pt x="74391" y="38081"/>
                  </a:cubicBezTo>
                  <a:cubicBezTo>
                    <a:pt x="74043" y="35416"/>
                    <a:pt x="75374" y="32519"/>
                    <a:pt x="77288" y="30725"/>
                  </a:cubicBezTo>
                  <a:cubicBezTo>
                    <a:pt x="79605" y="28463"/>
                    <a:pt x="83485" y="27189"/>
                    <a:pt x="87888" y="27073"/>
                  </a:cubicBezTo>
                  <a:cubicBezTo>
                    <a:pt x="86558" y="23597"/>
                    <a:pt x="83369" y="18266"/>
                    <a:pt x="75781" y="13460"/>
                  </a:cubicBezTo>
                  <a:cubicBezTo>
                    <a:pt x="70113" y="9877"/>
                    <a:pt x="64815" y="8900"/>
                    <a:pt x="60688" y="8900"/>
                  </a:cubicBezTo>
                  <a:cubicBezTo>
                    <a:pt x="58275" y="8900"/>
                    <a:pt x="56262" y="9234"/>
                    <a:pt x="54808" y="9576"/>
                  </a:cubicBezTo>
                  <a:cubicBezTo>
                    <a:pt x="54924" y="11546"/>
                    <a:pt x="54808" y="13632"/>
                    <a:pt x="54345" y="15717"/>
                  </a:cubicBezTo>
                  <a:cubicBezTo>
                    <a:pt x="52778" y="23133"/>
                    <a:pt x="46869" y="27652"/>
                    <a:pt x="41075" y="28987"/>
                  </a:cubicBezTo>
                  <a:cubicBezTo>
                    <a:pt x="40672" y="31073"/>
                    <a:pt x="40148" y="35592"/>
                    <a:pt x="42062" y="38605"/>
                  </a:cubicBezTo>
                  <a:cubicBezTo>
                    <a:pt x="42989" y="40111"/>
                    <a:pt x="44380" y="41038"/>
                    <a:pt x="46350" y="41386"/>
                  </a:cubicBezTo>
                  <a:cubicBezTo>
                    <a:pt x="47343" y="41590"/>
                    <a:pt x="48293" y="41692"/>
                    <a:pt x="49201" y="41692"/>
                  </a:cubicBezTo>
                  <a:cubicBezTo>
                    <a:pt x="51627" y="41692"/>
                    <a:pt x="53748" y="40965"/>
                    <a:pt x="55559" y="39532"/>
                  </a:cubicBezTo>
                  <a:cubicBezTo>
                    <a:pt x="57297" y="38081"/>
                    <a:pt x="58109" y="36459"/>
                    <a:pt x="58109" y="36459"/>
                  </a:cubicBezTo>
                  <a:cubicBezTo>
                    <a:pt x="58410" y="35774"/>
                    <a:pt x="59119" y="35376"/>
                    <a:pt x="59843" y="35376"/>
                  </a:cubicBezTo>
                  <a:cubicBezTo>
                    <a:pt x="60100" y="35376"/>
                    <a:pt x="60359" y="35426"/>
                    <a:pt x="60602" y="35532"/>
                  </a:cubicBezTo>
                  <a:cubicBezTo>
                    <a:pt x="61529" y="35995"/>
                    <a:pt x="61932" y="37098"/>
                    <a:pt x="61529" y="38025"/>
                  </a:cubicBezTo>
                  <a:cubicBezTo>
                    <a:pt x="60255" y="40806"/>
                    <a:pt x="56139" y="45441"/>
                    <a:pt x="49070" y="45441"/>
                  </a:cubicBezTo>
                  <a:cubicBezTo>
                    <a:pt x="48028" y="45441"/>
                    <a:pt x="46813" y="45325"/>
                    <a:pt x="45594" y="45093"/>
                  </a:cubicBezTo>
                  <a:cubicBezTo>
                    <a:pt x="42642" y="44454"/>
                    <a:pt x="40380" y="42947"/>
                    <a:pt x="38874" y="40574"/>
                  </a:cubicBezTo>
                  <a:cubicBezTo>
                    <a:pt x="36616" y="36982"/>
                    <a:pt x="36788" y="32171"/>
                    <a:pt x="37196" y="29335"/>
                  </a:cubicBezTo>
                  <a:cubicBezTo>
                    <a:pt x="31458" y="29159"/>
                    <a:pt x="28969" y="25682"/>
                    <a:pt x="28853" y="25511"/>
                  </a:cubicBezTo>
                  <a:cubicBezTo>
                    <a:pt x="28274" y="24700"/>
                    <a:pt x="28445" y="23481"/>
                    <a:pt x="29316" y="22901"/>
                  </a:cubicBezTo>
                  <a:cubicBezTo>
                    <a:pt x="29633" y="22675"/>
                    <a:pt x="30010" y="22564"/>
                    <a:pt x="30388" y="22564"/>
                  </a:cubicBezTo>
                  <a:cubicBezTo>
                    <a:pt x="30978" y="22564"/>
                    <a:pt x="31568" y="22836"/>
                    <a:pt x="31921" y="23365"/>
                  </a:cubicBezTo>
                  <a:cubicBezTo>
                    <a:pt x="31982" y="23425"/>
                    <a:pt x="33659" y="25566"/>
                    <a:pt x="37715" y="25627"/>
                  </a:cubicBezTo>
                  <a:cubicBezTo>
                    <a:pt x="42929" y="25627"/>
                    <a:pt x="49247" y="21859"/>
                    <a:pt x="50693" y="14966"/>
                  </a:cubicBezTo>
                  <a:cubicBezTo>
                    <a:pt x="51156" y="12705"/>
                    <a:pt x="51156" y="10447"/>
                    <a:pt x="50985" y="8417"/>
                  </a:cubicBezTo>
                  <a:cubicBezTo>
                    <a:pt x="49070" y="6044"/>
                    <a:pt x="45191" y="2160"/>
                    <a:pt x="39050" y="654"/>
                  </a:cubicBezTo>
                  <a:cubicBezTo>
                    <a:pt x="37189" y="189"/>
                    <a:pt x="35435" y="1"/>
                    <a:pt x="33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2323000" y="2233325"/>
              <a:ext cx="3099625" cy="1943525"/>
            </a:xfrm>
            <a:custGeom>
              <a:avLst/>
              <a:gdLst/>
              <a:ahLst/>
              <a:cxnLst/>
              <a:rect l="l" t="t" r="r" b="b"/>
              <a:pathLst>
                <a:path w="123985" h="77741" extrusionOk="0">
                  <a:moveTo>
                    <a:pt x="70979" y="1"/>
                  </a:moveTo>
                  <a:cubicBezTo>
                    <a:pt x="70550" y="1"/>
                    <a:pt x="70123" y="10"/>
                    <a:pt x="69700" y="29"/>
                  </a:cubicBezTo>
                  <a:cubicBezTo>
                    <a:pt x="56259" y="724"/>
                    <a:pt x="45135" y="11153"/>
                    <a:pt x="44440" y="11848"/>
                  </a:cubicBezTo>
                  <a:lnTo>
                    <a:pt x="41830" y="14745"/>
                  </a:lnTo>
                  <a:cubicBezTo>
                    <a:pt x="41830" y="14921"/>
                    <a:pt x="41890" y="15037"/>
                    <a:pt x="41890" y="15153"/>
                  </a:cubicBezTo>
                  <a:cubicBezTo>
                    <a:pt x="41890" y="15672"/>
                    <a:pt x="42006" y="28014"/>
                    <a:pt x="51508" y="28881"/>
                  </a:cubicBezTo>
                  <a:cubicBezTo>
                    <a:pt x="51757" y="28902"/>
                    <a:pt x="51999" y="28912"/>
                    <a:pt x="52233" y="28912"/>
                  </a:cubicBezTo>
                  <a:cubicBezTo>
                    <a:pt x="57164" y="28912"/>
                    <a:pt x="58756" y="24454"/>
                    <a:pt x="58924" y="23959"/>
                  </a:cubicBezTo>
                  <a:cubicBezTo>
                    <a:pt x="59249" y="23026"/>
                    <a:pt x="60063" y="22468"/>
                    <a:pt x="60974" y="22468"/>
                  </a:cubicBezTo>
                  <a:cubicBezTo>
                    <a:pt x="61194" y="22468"/>
                    <a:pt x="61419" y="22501"/>
                    <a:pt x="61645" y="22568"/>
                  </a:cubicBezTo>
                  <a:cubicBezTo>
                    <a:pt x="62748" y="22916"/>
                    <a:pt x="63383" y="24075"/>
                    <a:pt x="63035" y="25234"/>
                  </a:cubicBezTo>
                  <a:cubicBezTo>
                    <a:pt x="62168" y="28070"/>
                    <a:pt x="58808" y="33169"/>
                    <a:pt x="52259" y="33169"/>
                  </a:cubicBezTo>
                  <a:lnTo>
                    <a:pt x="51100" y="33169"/>
                  </a:lnTo>
                  <a:cubicBezTo>
                    <a:pt x="41195" y="32242"/>
                    <a:pt x="38067" y="22568"/>
                    <a:pt x="37659" y="16543"/>
                  </a:cubicBezTo>
                  <a:cubicBezTo>
                    <a:pt x="36861" y="16403"/>
                    <a:pt x="35726" y="16263"/>
                    <a:pt x="34439" y="16263"/>
                  </a:cubicBezTo>
                  <a:cubicBezTo>
                    <a:pt x="31990" y="16263"/>
                    <a:pt x="28990" y="16770"/>
                    <a:pt x="26711" y="18745"/>
                  </a:cubicBezTo>
                  <a:cubicBezTo>
                    <a:pt x="22076" y="22856"/>
                    <a:pt x="21668" y="27667"/>
                    <a:pt x="21668" y="27899"/>
                  </a:cubicBezTo>
                  <a:cubicBezTo>
                    <a:pt x="21615" y="28788"/>
                    <a:pt x="20866" y="29464"/>
                    <a:pt x="19987" y="29464"/>
                  </a:cubicBezTo>
                  <a:cubicBezTo>
                    <a:pt x="19949" y="29464"/>
                    <a:pt x="19912" y="29463"/>
                    <a:pt x="19875" y="29461"/>
                  </a:cubicBezTo>
                  <a:cubicBezTo>
                    <a:pt x="19866" y="29461"/>
                    <a:pt x="19681" y="29451"/>
                    <a:pt x="19354" y="29451"/>
                  </a:cubicBezTo>
                  <a:cubicBezTo>
                    <a:pt x="17315" y="29451"/>
                    <a:pt x="9782" y="29836"/>
                    <a:pt x="5738" y="35430"/>
                  </a:cubicBezTo>
                  <a:cubicBezTo>
                    <a:pt x="987" y="41975"/>
                    <a:pt x="2725" y="47945"/>
                    <a:pt x="2781" y="48000"/>
                  </a:cubicBezTo>
                  <a:cubicBezTo>
                    <a:pt x="2897" y="48408"/>
                    <a:pt x="2841" y="48872"/>
                    <a:pt x="2610" y="49275"/>
                  </a:cubicBezTo>
                  <a:lnTo>
                    <a:pt x="0" y="53970"/>
                  </a:lnTo>
                  <a:cubicBezTo>
                    <a:pt x="116" y="56343"/>
                    <a:pt x="987" y="59356"/>
                    <a:pt x="3708" y="62600"/>
                  </a:cubicBezTo>
                  <a:cubicBezTo>
                    <a:pt x="7648" y="67411"/>
                    <a:pt x="12575" y="68742"/>
                    <a:pt x="15703" y="69034"/>
                  </a:cubicBezTo>
                  <a:cubicBezTo>
                    <a:pt x="15819" y="66716"/>
                    <a:pt x="16106" y="63064"/>
                    <a:pt x="16746" y="59008"/>
                  </a:cubicBezTo>
                  <a:cubicBezTo>
                    <a:pt x="18308" y="49738"/>
                    <a:pt x="21089" y="43250"/>
                    <a:pt x="25145" y="39718"/>
                  </a:cubicBezTo>
                  <a:cubicBezTo>
                    <a:pt x="27434" y="37673"/>
                    <a:pt x="30130" y="36650"/>
                    <a:pt x="33099" y="36650"/>
                  </a:cubicBezTo>
                  <a:cubicBezTo>
                    <a:pt x="33664" y="36650"/>
                    <a:pt x="34239" y="36687"/>
                    <a:pt x="34822" y="36761"/>
                  </a:cubicBezTo>
                  <a:cubicBezTo>
                    <a:pt x="38818" y="37284"/>
                    <a:pt x="41890" y="39022"/>
                    <a:pt x="44032" y="41975"/>
                  </a:cubicBezTo>
                  <a:cubicBezTo>
                    <a:pt x="48495" y="48232"/>
                    <a:pt x="46697" y="57618"/>
                    <a:pt x="46641" y="58026"/>
                  </a:cubicBezTo>
                  <a:cubicBezTo>
                    <a:pt x="46438" y="59043"/>
                    <a:pt x="45563" y="59746"/>
                    <a:pt x="44569" y="59746"/>
                  </a:cubicBezTo>
                  <a:cubicBezTo>
                    <a:pt x="44430" y="59746"/>
                    <a:pt x="44289" y="59732"/>
                    <a:pt x="44148" y="59704"/>
                  </a:cubicBezTo>
                  <a:cubicBezTo>
                    <a:pt x="42989" y="59472"/>
                    <a:pt x="42238" y="58313"/>
                    <a:pt x="42470" y="57154"/>
                  </a:cubicBezTo>
                  <a:cubicBezTo>
                    <a:pt x="42470" y="57038"/>
                    <a:pt x="43916" y="49159"/>
                    <a:pt x="40556" y="44408"/>
                  </a:cubicBezTo>
                  <a:cubicBezTo>
                    <a:pt x="39110" y="42499"/>
                    <a:pt x="37079" y="41340"/>
                    <a:pt x="34299" y="40992"/>
                  </a:cubicBezTo>
                  <a:cubicBezTo>
                    <a:pt x="33897" y="40944"/>
                    <a:pt x="33506" y="40920"/>
                    <a:pt x="33123" y="40920"/>
                  </a:cubicBezTo>
                  <a:cubicBezTo>
                    <a:pt x="31185" y="40920"/>
                    <a:pt x="29484" y="41547"/>
                    <a:pt x="27986" y="42902"/>
                  </a:cubicBezTo>
                  <a:cubicBezTo>
                    <a:pt x="24741" y="45743"/>
                    <a:pt x="22364" y="51537"/>
                    <a:pt x="20973" y="59648"/>
                  </a:cubicBezTo>
                  <a:cubicBezTo>
                    <a:pt x="19930" y="66077"/>
                    <a:pt x="19930" y="71638"/>
                    <a:pt x="19930" y="71699"/>
                  </a:cubicBezTo>
                  <a:lnTo>
                    <a:pt x="19930" y="71754"/>
                  </a:lnTo>
                  <a:cubicBezTo>
                    <a:pt x="21603" y="74266"/>
                    <a:pt x="25909" y="77740"/>
                    <a:pt x="37234" y="77740"/>
                  </a:cubicBezTo>
                  <a:cubicBezTo>
                    <a:pt x="37674" y="77740"/>
                    <a:pt x="38124" y="77735"/>
                    <a:pt x="38586" y="77724"/>
                  </a:cubicBezTo>
                  <a:cubicBezTo>
                    <a:pt x="53418" y="77377"/>
                    <a:pt x="68773" y="65845"/>
                    <a:pt x="75086" y="60575"/>
                  </a:cubicBezTo>
                  <a:lnTo>
                    <a:pt x="75146" y="60459"/>
                  </a:lnTo>
                  <a:cubicBezTo>
                    <a:pt x="72713" y="54318"/>
                    <a:pt x="65700" y="34388"/>
                    <a:pt x="75610" y="30040"/>
                  </a:cubicBezTo>
                  <a:cubicBezTo>
                    <a:pt x="77641" y="29128"/>
                    <a:pt x="79507" y="28680"/>
                    <a:pt x="81195" y="28680"/>
                  </a:cubicBezTo>
                  <a:cubicBezTo>
                    <a:pt x="82827" y="28680"/>
                    <a:pt x="84292" y="29099"/>
                    <a:pt x="85575" y="29924"/>
                  </a:cubicBezTo>
                  <a:cubicBezTo>
                    <a:pt x="90033" y="32821"/>
                    <a:pt x="90210" y="39486"/>
                    <a:pt x="90210" y="40237"/>
                  </a:cubicBezTo>
                  <a:cubicBezTo>
                    <a:pt x="90210" y="41396"/>
                    <a:pt x="89283" y="42383"/>
                    <a:pt x="88064" y="42383"/>
                  </a:cubicBezTo>
                  <a:cubicBezTo>
                    <a:pt x="86905" y="42383"/>
                    <a:pt x="85922" y="41396"/>
                    <a:pt x="85922" y="40237"/>
                  </a:cubicBezTo>
                  <a:cubicBezTo>
                    <a:pt x="85922" y="38846"/>
                    <a:pt x="85398" y="34907"/>
                    <a:pt x="83257" y="33516"/>
                  </a:cubicBezTo>
                  <a:cubicBezTo>
                    <a:pt x="82687" y="33146"/>
                    <a:pt x="81992" y="32965"/>
                    <a:pt x="81184" y="32965"/>
                  </a:cubicBezTo>
                  <a:cubicBezTo>
                    <a:pt x="80098" y="32965"/>
                    <a:pt x="78809" y="33292"/>
                    <a:pt x="77348" y="33924"/>
                  </a:cubicBezTo>
                  <a:cubicBezTo>
                    <a:pt x="72537" y="36065"/>
                    <a:pt x="75262" y="48116"/>
                    <a:pt x="78159" y="56288"/>
                  </a:cubicBezTo>
                  <a:cubicBezTo>
                    <a:pt x="79897" y="55996"/>
                    <a:pt x="87368" y="54549"/>
                    <a:pt x="92295" y="50897"/>
                  </a:cubicBezTo>
                  <a:cubicBezTo>
                    <a:pt x="97217" y="47249"/>
                    <a:pt x="96930" y="44353"/>
                    <a:pt x="96930" y="44292"/>
                  </a:cubicBezTo>
                  <a:cubicBezTo>
                    <a:pt x="96814" y="43542"/>
                    <a:pt x="97217" y="42786"/>
                    <a:pt x="97913" y="42499"/>
                  </a:cubicBezTo>
                  <a:cubicBezTo>
                    <a:pt x="98130" y="42415"/>
                    <a:pt x="98352" y="42374"/>
                    <a:pt x="98570" y="42374"/>
                  </a:cubicBezTo>
                  <a:cubicBezTo>
                    <a:pt x="99106" y="42374"/>
                    <a:pt x="99613" y="42623"/>
                    <a:pt x="99943" y="43078"/>
                  </a:cubicBezTo>
                  <a:cubicBezTo>
                    <a:pt x="99943" y="43134"/>
                    <a:pt x="101389" y="44756"/>
                    <a:pt x="106256" y="44932"/>
                  </a:cubicBezTo>
                  <a:cubicBezTo>
                    <a:pt x="106328" y="44935"/>
                    <a:pt x="106401" y="44936"/>
                    <a:pt x="106472" y="44936"/>
                  </a:cubicBezTo>
                  <a:cubicBezTo>
                    <a:pt x="111027" y="44936"/>
                    <a:pt x="113440" y="39657"/>
                    <a:pt x="113440" y="39657"/>
                  </a:cubicBezTo>
                  <a:lnTo>
                    <a:pt x="113440" y="39602"/>
                  </a:lnTo>
                  <a:cubicBezTo>
                    <a:pt x="113500" y="39486"/>
                    <a:pt x="113556" y="39426"/>
                    <a:pt x="113556" y="39370"/>
                  </a:cubicBezTo>
                  <a:cubicBezTo>
                    <a:pt x="113616" y="39370"/>
                    <a:pt x="113616" y="39310"/>
                    <a:pt x="113616" y="39310"/>
                  </a:cubicBezTo>
                  <a:cubicBezTo>
                    <a:pt x="113671" y="39254"/>
                    <a:pt x="113732" y="39138"/>
                    <a:pt x="113787" y="39078"/>
                  </a:cubicBezTo>
                  <a:lnTo>
                    <a:pt x="113848" y="39078"/>
                  </a:lnTo>
                  <a:cubicBezTo>
                    <a:pt x="113903" y="39022"/>
                    <a:pt x="113963" y="38962"/>
                    <a:pt x="114079" y="38907"/>
                  </a:cubicBezTo>
                  <a:cubicBezTo>
                    <a:pt x="114195" y="38846"/>
                    <a:pt x="114251" y="38791"/>
                    <a:pt x="114311" y="38791"/>
                  </a:cubicBezTo>
                  <a:lnTo>
                    <a:pt x="114367" y="38730"/>
                  </a:lnTo>
                  <a:cubicBezTo>
                    <a:pt x="114483" y="38730"/>
                    <a:pt x="114543" y="38675"/>
                    <a:pt x="114659" y="38675"/>
                  </a:cubicBezTo>
                  <a:cubicBezTo>
                    <a:pt x="114775" y="38675"/>
                    <a:pt x="114890" y="38615"/>
                    <a:pt x="114946" y="38615"/>
                  </a:cubicBezTo>
                  <a:cubicBezTo>
                    <a:pt x="114946" y="38615"/>
                    <a:pt x="118019" y="38327"/>
                    <a:pt x="120971" y="32070"/>
                  </a:cubicBezTo>
                  <a:cubicBezTo>
                    <a:pt x="123984" y="25697"/>
                    <a:pt x="119062" y="20538"/>
                    <a:pt x="118886" y="20307"/>
                  </a:cubicBezTo>
                  <a:cubicBezTo>
                    <a:pt x="118538" y="20019"/>
                    <a:pt x="118367" y="19556"/>
                    <a:pt x="118422" y="19092"/>
                  </a:cubicBezTo>
                  <a:cubicBezTo>
                    <a:pt x="118422" y="18629"/>
                    <a:pt x="118654" y="18165"/>
                    <a:pt x="119002" y="17873"/>
                  </a:cubicBezTo>
                  <a:cubicBezTo>
                    <a:pt x="119117" y="17818"/>
                    <a:pt x="122014" y="15208"/>
                    <a:pt x="120508" y="11268"/>
                  </a:cubicBezTo>
                  <a:cubicBezTo>
                    <a:pt x="119767" y="9417"/>
                    <a:pt x="117797" y="8968"/>
                    <a:pt x="116033" y="8968"/>
                  </a:cubicBezTo>
                  <a:cubicBezTo>
                    <a:pt x="115315" y="8968"/>
                    <a:pt x="114632" y="9043"/>
                    <a:pt x="114079" y="9127"/>
                  </a:cubicBezTo>
                  <a:cubicBezTo>
                    <a:pt x="113384" y="11268"/>
                    <a:pt x="110487" y="19727"/>
                    <a:pt x="104925" y="22221"/>
                  </a:cubicBezTo>
                  <a:cubicBezTo>
                    <a:pt x="103883" y="22684"/>
                    <a:pt x="102779" y="22916"/>
                    <a:pt x="101681" y="22916"/>
                  </a:cubicBezTo>
                  <a:lnTo>
                    <a:pt x="101505" y="22916"/>
                  </a:lnTo>
                  <a:cubicBezTo>
                    <a:pt x="100638" y="24654"/>
                    <a:pt x="99535" y="27667"/>
                    <a:pt x="100059" y="29637"/>
                  </a:cubicBezTo>
                  <a:cubicBezTo>
                    <a:pt x="100230" y="30272"/>
                    <a:pt x="100638" y="30735"/>
                    <a:pt x="101217" y="31083"/>
                  </a:cubicBezTo>
                  <a:cubicBezTo>
                    <a:pt x="102186" y="31616"/>
                    <a:pt x="103088" y="31877"/>
                    <a:pt x="103951" y="31877"/>
                  </a:cubicBezTo>
                  <a:cubicBezTo>
                    <a:pt x="104686" y="31877"/>
                    <a:pt x="105391" y="31688"/>
                    <a:pt x="106084" y="31315"/>
                  </a:cubicBezTo>
                  <a:cubicBezTo>
                    <a:pt x="107243" y="30735"/>
                    <a:pt x="107878" y="29808"/>
                    <a:pt x="107878" y="29808"/>
                  </a:cubicBezTo>
                  <a:cubicBezTo>
                    <a:pt x="108308" y="29235"/>
                    <a:pt x="108982" y="28928"/>
                    <a:pt x="109666" y="28928"/>
                  </a:cubicBezTo>
                  <a:cubicBezTo>
                    <a:pt x="110089" y="28928"/>
                    <a:pt x="110515" y="29045"/>
                    <a:pt x="110891" y="29289"/>
                  </a:cubicBezTo>
                  <a:cubicBezTo>
                    <a:pt x="111878" y="29984"/>
                    <a:pt x="112109" y="31315"/>
                    <a:pt x="111414" y="32302"/>
                  </a:cubicBezTo>
                  <a:cubicBezTo>
                    <a:pt x="110256" y="33924"/>
                    <a:pt x="107530" y="36181"/>
                    <a:pt x="103998" y="36181"/>
                  </a:cubicBezTo>
                  <a:cubicBezTo>
                    <a:pt x="102492" y="36181"/>
                    <a:pt x="100870" y="35778"/>
                    <a:pt x="99187" y="34851"/>
                  </a:cubicBezTo>
                  <a:cubicBezTo>
                    <a:pt x="97509" y="33924"/>
                    <a:pt x="96406" y="32534"/>
                    <a:pt x="95943" y="30735"/>
                  </a:cubicBezTo>
                  <a:cubicBezTo>
                    <a:pt x="95076" y="27607"/>
                    <a:pt x="96351" y="23959"/>
                    <a:pt x="97333" y="21697"/>
                  </a:cubicBezTo>
                  <a:cubicBezTo>
                    <a:pt x="95132" y="20483"/>
                    <a:pt x="93686" y="18916"/>
                    <a:pt x="92990" y="17007"/>
                  </a:cubicBezTo>
                  <a:cubicBezTo>
                    <a:pt x="92063" y="14226"/>
                    <a:pt x="93162" y="11908"/>
                    <a:pt x="93278" y="11676"/>
                  </a:cubicBezTo>
                  <a:cubicBezTo>
                    <a:pt x="93685" y="10944"/>
                    <a:pt x="94435" y="10497"/>
                    <a:pt x="95207" y="10497"/>
                  </a:cubicBezTo>
                  <a:cubicBezTo>
                    <a:pt x="95534" y="10497"/>
                    <a:pt x="95864" y="10577"/>
                    <a:pt x="96175" y="10749"/>
                  </a:cubicBezTo>
                  <a:cubicBezTo>
                    <a:pt x="97217" y="11268"/>
                    <a:pt x="97625" y="12543"/>
                    <a:pt x="97162" y="13586"/>
                  </a:cubicBezTo>
                  <a:cubicBezTo>
                    <a:pt x="96870" y="14226"/>
                    <a:pt x="96175" y="16427"/>
                    <a:pt x="99883" y="18221"/>
                  </a:cubicBezTo>
                  <a:cubicBezTo>
                    <a:pt x="100512" y="18505"/>
                    <a:pt x="101108" y="18652"/>
                    <a:pt x="101697" y="18652"/>
                  </a:cubicBezTo>
                  <a:cubicBezTo>
                    <a:pt x="102192" y="18652"/>
                    <a:pt x="102684" y="18548"/>
                    <a:pt x="103187" y="18337"/>
                  </a:cubicBezTo>
                  <a:cubicBezTo>
                    <a:pt x="106719" y="16715"/>
                    <a:pt x="109384" y="9822"/>
                    <a:pt x="110079" y="7561"/>
                  </a:cubicBezTo>
                  <a:cubicBezTo>
                    <a:pt x="110140" y="7329"/>
                    <a:pt x="110256" y="7157"/>
                    <a:pt x="110371" y="6981"/>
                  </a:cubicBezTo>
                  <a:lnTo>
                    <a:pt x="109097" y="2462"/>
                  </a:lnTo>
                  <a:cubicBezTo>
                    <a:pt x="107971" y="2042"/>
                    <a:pt x="105554" y="1278"/>
                    <a:pt x="103076" y="1278"/>
                  </a:cubicBezTo>
                  <a:cubicBezTo>
                    <a:pt x="102493" y="1278"/>
                    <a:pt x="101907" y="1320"/>
                    <a:pt x="101333" y="1419"/>
                  </a:cubicBezTo>
                  <a:cubicBezTo>
                    <a:pt x="97333" y="2175"/>
                    <a:pt x="94668" y="4724"/>
                    <a:pt x="94613" y="4724"/>
                  </a:cubicBezTo>
                  <a:cubicBezTo>
                    <a:pt x="94304" y="5033"/>
                    <a:pt x="93865" y="5212"/>
                    <a:pt x="93435" y="5212"/>
                  </a:cubicBezTo>
                  <a:cubicBezTo>
                    <a:pt x="93220" y="5212"/>
                    <a:pt x="93007" y="5167"/>
                    <a:pt x="92814" y="5072"/>
                  </a:cubicBezTo>
                  <a:cubicBezTo>
                    <a:pt x="92650" y="5014"/>
                    <a:pt x="81074" y="1"/>
                    <a:pt x="70979" y="1"/>
                  </a:cubicBezTo>
                  <a:close/>
                </a:path>
              </a:pathLst>
            </a:custGeom>
            <a:solidFill>
              <a:srgbClr val="96A942">
                <a:alpha val="4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125725" y="1450475"/>
              <a:ext cx="1409275" cy="1788250"/>
            </a:xfrm>
            <a:custGeom>
              <a:avLst/>
              <a:gdLst/>
              <a:ahLst/>
              <a:cxnLst/>
              <a:rect l="l" t="t" r="r" b="b"/>
              <a:pathLst>
                <a:path w="56371" h="71530" extrusionOk="0">
                  <a:moveTo>
                    <a:pt x="30396" y="1"/>
                  </a:moveTo>
                  <a:cubicBezTo>
                    <a:pt x="28586" y="1"/>
                    <a:pt x="26456" y="461"/>
                    <a:pt x="24450" y="2027"/>
                  </a:cubicBezTo>
                  <a:cubicBezTo>
                    <a:pt x="19583" y="5851"/>
                    <a:pt x="19931" y="13266"/>
                    <a:pt x="19931" y="13327"/>
                  </a:cubicBezTo>
                  <a:cubicBezTo>
                    <a:pt x="19986" y="13846"/>
                    <a:pt x="19754" y="14370"/>
                    <a:pt x="19351" y="14717"/>
                  </a:cubicBezTo>
                  <a:cubicBezTo>
                    <a:pt x="19045" y="14978"/>
                    <a:pt x="18677" y="15108"/>
                    <a:pt x="18291" y="15108"/>
                  </a:cubicBezTo>
                  <a:cubicBezTo>
                    <a:pt x="18162" y="15108"/>
                    <a:pt x="18031" y="15094"/>
                    <a:pt x="17901" y="15065"/>
                  </a:cubicBezTo>
                  <a:cubicBezTo>
                    <a:pt x="17901" y="15065"/>
                    <a:pt x="17191" y="14919"/>
                    <a:pt x="16083" y="14919"/>
                  </a:cubicBezTo>
                  <a:cubicBezTo>
                    <a:pt x="14579" y="14919"/>
                    <a:pt x="12339" y="15188"/>
                    <a:pt x="10137" y="16455"/>
                  </a:cubicBezTo>
                  <a:cubicBezTo>
                    <a:pt x="6661" y="18481"/>
                    <a:pt x="7008" y="24390"/>
                    <a:pt x="7008" y="24451"/>
                  </a:cubicBezTo>
                  <a:cubicBezTo>
                    <a:pt x="7008" y="24970"/>
                    <a:pt x="6893" y="25493"/>
                    <a:pt x="6489" y="25841"/>
                  </a:cubicBezTo>
                  <a:cubicBezTo>
                    <a:pt x="6149" y="26131"/>
                    <a:pt x="5771" y="26260"/>
                    <a:pt x="5386" y="26260"/>
                  </a:cubicBezTo>
                  <a:cubicBezTo>
                    <a:pt x="5309" y="26260"/>
                    <a:pt x="5232" y="26254"/>
                    <a:pt x="5155" y="26244"/>
                  </a:cubicBezTo>
                  <a:cubicBezTo>
                    <a:pt x="4923" y="26244"/>
                    <a:pt x="3593" y="26305"/>
                    <a:pt x="1739" y="28043"/>
                  </a:cubicBezTo>
                  <a:cubicBezTo>
                    <a:pt x="0" y="29665"/>
                    <a:pt x="0" y="31751"/>
                    <a:pt x="0" y="32270"/>
                  </a:cubicBezTo>
                  <a:lnTo>
                    <a:pt x="1391" y="37136"/>
                  </a:lnTo>
                  <a:cubicBezTo>
                    <a:pt x="2152" y="37010"/>
                    <a:pt x="2983" y="36930"/>
                    <a:pt x="3834" y="36930"/>
                  </a:cubicBezTo>
                  <a:cubicBezTo>
                    <a:pt x="6868" y="36930"/>
                    <a:pt x="10158" y="37941"/>
                    <a:pt x="11472" y="41424"/>
                  </a:cubicBezTo>
                  <a:cubicBezTo>
                    <a:pt x="12978" y="45308"/>
                    <a:pt x="11643" y="48608"/>
                    <a:pt x="10137" y="50522"/>
                  </a:cubicBezTo>
                  <a:cubicBezTo>
                    <a:pt x="11875" y="52895"/>
                    <a:pt x="14948" y="58341"/>
                    <a:pt x="11875" y="64775"/>
                  </a:cubicBezTo>
                  <a:cubicBezTo>
                    <a:pt x="10313" y="68135"/>
                    <a:pt x="8631" y="70105"/>
                    <a:pt x="7124" y="71379"/>
                  </a:cubicBezTo>
                  <a:cubicBezTo>
                    <a:pt x="7869" y="71467"/>
                    <a:pt x="8762" y="71529"/>
                    <a:pt x="9823" y="71529"/>
                  </a:cubicBezTo>
                  <a:cubicBezTo>
                    <a:pt x="11570" y="71529"/>
                    <a:pt x="13771" y="71360"/>
                    <a:pt x="16510" y="70856"/>
                  </a:cubicBezTo>
                  <a:cubicBezTo>
                    <a:pt x="26012" y="69117"/>
                    <a:pt x="26883" y="62629"/>
                    <a:pt x="26883" y="62573"/>
                  </a:cubicBezTo>
                  <a:cubicBezTo>
                    <a:pt x="26939" y="62281"/>
                    <a:pt x="26999" y="62049"/>
                    <a:pt x="27115" y="61878"/>
                  </a:cubicBezTo>
                  <a:cubicBezTo>
                    <a:pt x="27231" y="59676"/>
                    <a:pt x="27694" y="55736"/>
                    <a:pt x="30067" y="53187"/>
                  </a:cubicBezTo>
                  <a:cubicBezTo>
                    <a:pt x="31574" y="51565"/>
                    <a:pt x="33604" y="50694"/>
                    <a:pt x="36037" y="50694"/>
                  </a:cubicBezTo>
                  <a:lnTo>
                    <a:pt x="36093" y="50694"/>
                  </a:lnTo>
                  <a:cubicBezTo>
                    <a:pt x="38354" y="50754"/>
                    <a:pt x="40208" y="51449"/>
                    <a:pt x="41483" y="52895"/>
                  </a:cubicBezTo>
                  <a:cubicBezTo>
                    <a:pt x="43800" y="55444"/>
                    <a:pt x="43453" y="59268"/>
                    <a:pt x="43453" y="59444"/>
                  </a:cubicBezTo>
                  <a:cubicBezTo>
                    <a:pt x="43342" y="60273"/>
                    <a:pt x="42646" y="60894"/>
                    <a:pt x="41775" y="60894"/>
                  </a:cubicBezTo>
                  <a:cubicBezTo>
                    <a:pt x="41735" y="60894"/>
                    <a:pt x="41695" y="60893"/>
                    <a:pt x="41654" y="60890"/>
                  </a:cubicBezTo>
                  <a:cubicBezTo>
                    <a:pt x="40788" y="60775"/>
                    <a:pt x="40148" y="60024"/>
                    <a:pt x="40264" y="59152"/>
                  </a:cubicBezTo>
                  <a:cubicBezTo>
                    <a:pt x="40264" y="59097"/>
                    <a:pt x="40440" y="56548"/>
                    <a:pt x="39105" y="55041"/>
                  </a:cubicBezTo>
                  <a:cubicBezTo>
                    <a:pt x="38410" y="54286"/>
                    <a:pt x="37427" y="53938"/>
                    <a:pt x="36093" y="53938"/>
                  </a:cubicBezTo>
                  <a:lnTo>
                    <a:pt x="36037" y="53938"/>
                  </a:lnTo>
                  <a:cubicBezTo>
                    <a:pt x="34531" y="53938"/>
                    <a:pt x="33312" y="54402"/>
                    <a:pt x="32445" y="55389"/>
                  </a:cubicBezTo>
                  <a:cubicBezTo>
                    <a:pt x="30012" y="57938"/>
                    <a:pt x="30359" y="63152"/>
                    <a:pt x="30359" y="63152"/>
                  </a:cubicBezTo>
                  <a:lnTo>
                    <a:pt x="30359" y="63616"/>
                  </a:lnTo>
                  <a:cubicBezTo>
                    <a:pt x="30591" y="64543"/>
                    <a:pt x="31226" y="66165"/>
                    <a:pt x="32908" y="67263"/>
                  </a:cubicBezTo>
                  <a:cubicBezTo>
                    <a:pt x="34358" y="68217"/>
                    <a:pt x="36139" y="68537"/>
                    <a:pt x="37877" y="68537"/>
                  </a:cubicBezTo>
                  <a:cubicBezTo>
                    <a:pt x="41420" y="68537"/>
                    <a:pt x="44783" y="67208"/>
                    <a:pt x="44783" y="67208"/>
                  </a:cubicBezTo>
                  <a:cubicBezTo>
                    <a:pt x="49015" y="65006"/>
                    <a:pt x="55212" y="59676"/>
                    <a:pt x="55735" y="47509"/>
                  </a:cubicBezTo>
                  <a:cubicBezTo>
                    <a:pt x="56370" y="34355"/>
                    <a:pt x="51332" y="26940"/>
                    <a:pt x="48143" y="23695"/>
                  </a:cubicBezTo>
                  <a:cubicBezTo>
                    <a:pt x="45710" y="25201"/>
                    <a:pt x="42410" y="26652"/>
                    <a:pt x="38642" y="26652"/>
                  </a:cubicBezTo>
                  <a:cubicBezTo>
                    <a:pt x="36556" y="26652"/>
                    <a:pt x="34299" y="26189"/>
                    <a:pt x="31981" y="25086"/>
                  </a:cubicBezTo>
                  <a:cubicBezTo>
                    <a:pt x="31689" y="24914"/>
                    <a:pt x="31402" y="24738"/>
                    <a:pt x="31110" y="24622"/>
                  </a:cubicBezTo>
                  <a:cubicBezTo>
                    <a:pt x="28853" y="27000"/>
                    <a:pt x="23059" y="34008"/>
                    <a:pt x="27462" y="39570"/>
                  </a:cubicBezTo>
                  <a:cubicBezTo>
                    <a:pt x="29552" y="42201"/>
                    <a:pt x="32000" y="43017"/>
                    <a:pt x="34230" y="43017"/>
                  </a:cubicBezTo>
                  <a:cubicBezTo>
                    <a:pt x="37748" y="43017"/>
                    <a:pt x="40725" y="40986"/>
                    <a:pt x="40904" y="40844"/>
                  </a:cubicBezTo>
                  <a:cubicBezTo>
                    <a:pt x="41195" y="40643"/>
                    <a:pt x="41521" y="40546"/>
                    <a:pt x="41842" y="40546"/>
                  </a:cubicBezTo>
                  <a:cubicBezTo>
                    <a:pt x="42349" y="40546"/>
                    <a:pt x="42843" y="40789"/>
                    <a:pt x="43161" y="41252"/>
                  </a:cubicBezTo>
                  <a:cubicBezTo>
                    <a:pt x="43685" y="42003"/>
                    <a:pt x="43508" y="42990"/>
                    <a:pt x="42758" y="43509"/>
                  </a:cubicBezTo>
                  <a:cubicBezTo>
                    <a:pt x="40843" y="44784"/>
                    <a:pt x="37659" y="46235"/>
                    <a:pt x="34239" y="46235"/>
                  </a:cubicBezTo>
                  <a:cubicBezTo>
                    <a:pt x="31110" y="46235"/>
                    <a:pt x="27750" y="45016"/>
                    <a:pt x="24969" y="41540"/>
                  </a:cubicBezTo>
                  <a:cubicBezTo>
                    <a:pt x="19754" y="35051"/>
                    <a:pt x="24389" y="27055"/>
                    <a:pt x="28445" y="22712"/>
                  </a:cubicBezTo>
                  <a:cubicBezTo>
                    <a:pt x="21785" y="16743"/>
                    <a:pt x="25896" y="8052"/>
                    <a:pt x="25956" y="7936"/>
                  </a:cubicBezTo>
                  <a:cubicBezTo>
                    <a:pt x="26204" y="7357"/>
                    <a:pt x="26777" y="7014"/>
                    <a:pt x="27379" y="7014"/>
                  </a:cubicBezTo>
                  <a:cubicBezTo>
                    <a:pt x="27620" y="7014"/>
                    <a:pt x="27866" y="7069"/>
                    <a:pt x="28097" y="7185"/>
                  </a:cubicBezTo>
                  <a:cubicBezTo>
                    <a:pt x="28853" y="7589"/>
                    <a:pt x="29200" y="8516"/>
                    <a:pt x="28793" y="9327"/>
                  </a:cubicBezTo>
                  <a:cubicBezTo>
                    <a:pt x="28389" y="10198"/>
                    <a:pt x="24969" y="18078"/>
                    <a:pt x="33428" y="22189"/>
                  </a:cubicBezTo>
                  <a:cubicBezTo>
                    <a:pt x="35158" y="23028"/>
                    <a:pt x="36926" y="23450"/>
                    <a:pt x="38732" y="23450"/>
                  </a:cubicBezTo>
                  <a:cubicBezTo>
                    <a:pt x="40797" y="23450"/>
                    <a:pt x="42912" y="22898"/>
                    <a:pt x="45075" y="21786"/>
                  </a:cubicBezTo>
                  <a:cubicBezTo>
                    <a:pt x="45307" y="21670"/>
                    <a:pt x="45594" y="21494"/>
                    <a:pt x="45826" y="21378"/>
                  </a:cubicBezTo>
                  <a:cubicBezTo>
                    <a:pt x="46002" y="20395"/>
                    <a:pt x="46466" y="16279"/>
                    <a:pt x="43569" y="8979"/>
                  </a:cubicBezTo>
                  <a:cubicBezTo>
                    <a:pt x="41886" y="4692"/>
                    <a:pt x="39861" y="2319"/>
                    <a:pt x="38294" y="984"/>
                  </a:cubicBezTo>
                  <a:lnTo>
                    <a:pt x="35689" y="1100"/>
                  </a:lnTo>
                  <a:cubicBezTo>
                    <a:pt x="35397" y="1100"/>
                    <a:pt x="35166" y="1044"/>
                    <a:pt x="34878" y="928"/>
                  </a:cubicBezTo>
                  <a:cubicBezTo>
                    <a:pt x="34744" y="861"/>
                    <a:pt x="32870" y="1"/>
                    <a:pt x="30396" y="1"/>
                  </a:cubicBezTo>
                  <a:close/>
                </a:path>
              </a:pathLst>
            </a:custGeom>
            <a:solidFill>
              <a:srgbClr val="FFA533">
                <a:alpha val="8392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260975" y="3137850"/>
              <a:ext cx="1952475" cy="1480625"/>
            </a:xfrm>
            <a:custGeom>
              <a:avLst/>
              <a:gdLst/>
              <a:ahLst/>
              <a:cxnLst/>
              <a:rect l="l" t="t" r="r" b="b"/>
              <a:pathLst>
                <a:path w="78099" h="59225" extrusionOk="0">
                  <a:moveTo>
                    <a:pt x="62919" y="0"/>
                  </a:moveTo>
                  <a:cubicBezTo>
                    <a:pt x="61241" y="2549"/>
                    <a:pt x="57937" y="5507"/>
                    <a:pt x="51679" y="6605"/>
                  </a:cubicBezTo>
                  <a:cubicBezTo>
                    <a:pt x="48843" y="7184"/>
                    <a:pt x="46465" y="7361"/>
                    <a:pt x="44495" y="7361"/>
                  </a:cubicBezTo>
                  <a:cubicBezTo>
                    <a:pt x="41427" y="7361"/>
                    <a:pt x="39397" y="6837"/>
                    <a:pt x="38122" y="6373"/>
                  </a:cubicBezTo>
                  <a:cubicBezTo>
                    <a:pt x="36764" y="8523"/>
                    <a:pt x="33806" y="12057"/>
                    <a:pt x="28971" y="12057"/>
                  </a:cubicBezTo>
                  <a:cubicBezTo>
                    <a:pt x="28855" y="12057"/>
                    <a:pt x="28739" y="12055"/>
                    <a:pt x="28621" y="12051"/>
                  </a:cubicBezTo>
                  <a:cubicBezTo>
                    <a:pt x="25668" y="11935"/>
                    <a:pt x="23638" y="11356"/>
                    <a:pt x="22248" y="10721"/>
                  </a:cubicBezTo>
                  <a:cubicBezTo>
                    <a:pt x="21613" y="12515"/>
                    <a:pt x="20106" y="14892"/>
                    <a:pt x="16746" y="17381"/>
                  </a:cubicBezTo>
                  <a:cubicBezTo>
                    <a:pt x="11587" y="21265"/>
                    <a:pt x="4232" y="22827"/>
                    <a:pt x="1622" y="23291"/>
                  </a:cubicBezTo>
                  <a:cubicBezTo>
                    <a:pt x="1622" y="23291"/>
                    <a:pt x="0" y="28969"/>
                    <a:pt x="3768" y="33316"/>
                  </a:cubicBezTo>
                  <a:cubicBezTo>
                    <a:pt x="5275" y="35054"/>
                    <a:pt x="7184" y="35457"/>
                    <a:pt x="8519" y="35865"/>
                  </a:cubicBezTo>
                  <a:cubicBezTo>
                    <a:pt x="9562" y="35805"/>
                    <a:pt x="11068" y="35749"/>
                    <a:pt x="12691" y="35457"/>
                  </a:cubicBezTo>
                  <a:cubicBezTo>
                    <a:pt x="15935" y="34762"/>
                    <a:pt x="17905" y="33372"/>
                    <a:pt x="18484" y="31346"/>
                  </a:cubicBezTo>
                  <a:cubicBezTo>
                    <a:pt x="20046" y="26132"/>
                    <a:pt x="16570" y="23407"/>
                    <a:pt x="16398" y="23291"/>
                  </a:cubicBezTo>
                  <a:cubicBezTo>
                    <a:pt x="15703" y="22772"/>
                    <a:pt x="15587" y="21784"/>
                    <a:pt x="16106" y="21089"/>
                  </a:cubicBezTo>
                  <a:cubicBezTo>
                    <a:pt x="16423" y="20668"/>
                    <a:pt x="16909" y="20439"/>
                    <a:pt x="17396" y="20439"/>
                  </a:cubicBezTo>
                  <a:cubicBezTo>
                    <a:pt x="17715" y="20439"/>
                    <a:pt x="18034" y="20537"/>
                    <a:pt x="18308" y="20742"/>
                  </a:cubicBezTo>
                  <a:cubicBezTo>
                    <a:pt x="18540" y="20918"/>
                    <a:pt x="23754" y="24857"/>
                    <a:pt x="21613" y="32273"/>
                  </a:cubicBezTo>
                  <a:cubicBezTo>
                    <a:pt x="20394" y="36384"/>
                    <a:pt x="16338" y="38007"/>
                    <a:pt x="12806" y="38702"/>
                  </a:cubicBezTo>
                  <a:cubicBezTo>
                    <a:pt x="13038" y="41659"/>
                    <a:pt x="14252" y="46410"/>
                    <a:pt x="19064" y="50813"/>
                  </a:cubicBezTo>
                  <a:cubicBezTo>
                    <a:pt x="24198" y="55488"/>
                    <a:pt x="32222" y="59224"/>
                    <a:pt x="40722" y="59224"/>
                  </a:cubicBezTo>
                  <a:cubicBezTo>
                    <a:pt x="45073" y="59224"/>
                    <a:pt x="49549" y="58245"/>
                    <a:pt x="53825" y="55911"/>
                  </a:cubicBezTo>
                  <a:cubicBezTo>
                    <a:pt x="63035" y="50869"/>
                    <a:pt x="63730" y="44208"/>
                    <a:pt x="63443" y="41019"/>
                  </a:cubicBezTo>
                  <a:cubicBezTo>
                    <a:pt x="58052" y="41019"/>
                    <a:pt x="52783" y="38354"/>
                    <a:pt x="49710" y="33896"/>
                  </a:cubicBezTo>
                  <a:cubicBezTo>
                    <a:pt x="48898" y="32737"/>
                    <a:pt x="48263" y="31462"/>
                    <a:pt x="47916" y="30243"/>
                  </a:cubicBezTo>
                  <a:cubicBezTo>
                    <a:pt x="47183" y="29922"/>
                    <a:pt x="45414" y="29245"/>
                    <a:pt x="43343" y="29245"/>
                  </a:cubicBezTo>
                  <a:cubicBezTo>
                    <a:pt x="41316" y="29245"/>
                    <a:pt x="39000" y="29893"/>
                    <a:pt x="37079" y="32157"/>
                  </a:cubicBezTo>
                  <a:cubicBezTo>
                    <a:pt x="32792" y="37196"/>
                    <a:pt x="36560" y="41599"/>
                    <a:pt x="37024" y="42062"/>
                  </a:cubicBezTo>
                  <a:cubicBezTo>
                    <a:pt x="37603" y="42757"/>
                    <a:pt x="37543" y="43745"/>
                    <a:pt x="36908" y="44324"/>
                  </a:cubicBezTo>
                  <a:cubicBezTo>
                    <a:pt x="36616" y="44611"/>
                    <a:pt x="36213" y="44788"/>
                    <a:pt x="35805" y="44788"/>
                  </a:cubicBezTo>
                  <a:cubicBezTo>
                    <a:pt x="35402" y="44788"/>
                    <a:pt x="34994" y="44611"/>
                    <a:pt x="34646" y="44264"/>
                  </a:cubicBezTo>
                  <a:cubicBezTo>
                    <a:pt x="32445" y="41891"/>
                    <a:pt x="29664" y="35921"/>
                    <a:pt x="34590" y="30072"/>
                  </a:cubicBezTo>
                  <a:cubicBezTo>
                    <a:pt x="37211" y="27025"/>
                    <a:pt x="40421" y="26057"/>
                    <a:pt x="43334" y="26057"/>
                  </a:cubicBezTo>
                  <a:cubicBezTo>
                    <a:pt x="44799" y="26057"/>
                    <a:pt x="46190" y="26302"/>
                    <a:pt x="47392" y="26651"/>
                  </a:cubicBezTo>
                  <a:cubicBezTo>
                    <a:pt x="47452" y="25205"/>
                    <a:pt x="47800" y="23815"/>
                    <a:pt x="48435" y="22480"/>
                  </a:cubicBezTo>
                  <a:cubicBezTo>
                    <a:pt x="51111" y="17302"/>
                    <a:pt x="55246" y="15887"/>
                    <a:pt x="58406" y="15887"/>
                  </a:cubicBezTo>
                  <a:cubicBezTo>
                    <a:pt x="59559" y="15887"/>
                    <a:pt x="60582" y="16076"/>
                    <a:pt x="61357" y="16338"/>
                  </a:cubicBezTo>
                  <a:cubicBezTo>
                    <a:pt x="62224" y="16630"/>
                    <a:pt x="62632" y="17497"/>
                    <a:pt x="62400" y="18368"/>
                  </a:cubicBezTo>
                  <a:cubicBezTo>
                    <a:pt x="62159" y="19038"/>
                    <a:pt x="61485" y="19471"/>
                    <a:pt x="60801" y="19471"/>
                  </a:cubicBezTo>
                  <a:cubicBezTo>
                    <a:pt x="60656" y="19471"/>
                    <a:pt x="60511" y="19452"/>
                    <a:pt x="60370" y="19411"/>
                  </a:cubicBezTo>
                  <a:cubicBezTo>
                    <a:pt x="60149" y="19331"/>
                    <a:pt x="59374" y="19103"/>
                    <a:pt x="58324" y="19103"/>
                  </a:cubicBezTo>
                  <a:cubicBezTo>
                    <a:pt x="56353" y="19103"/>
                    <a:pt x="53412" y="19905"/>
                    <a:pt x="51332" y="23986"/>
                  </a:cubicBezTo>
                  <a:cubicBezTo>
                    <a:pt x="50057" y="26364"/>
                    <a:pt x="50465" y="29316"/>
                    <a:pt x="52375" y="32097"/>
                  </a:cubicBezTo>
                  <a:cubicBezTo>
                    <a:pt x="54886" y="35654"/>
                    <a:pt x="59146" y="37794"/>
                    <a:pt x="63532" y="37794"/>
                  </a:cubicBezTo>
                  <a:cubicBezTo>
                    <a:pt x="64003" y="37794"/>
                    <a:pt x="64477" y="37770"/>
                    <a:pt x="64949" y="37719"/>
                  </a:cubicBezTo>
                  <a:cubicBezTo>
                    <a:pt x="65237" y="37659"/>
                    <a:pt x="65529" y="37603"/>
                    <a:pt x="65816" y="37603"/>
                  </a:cubicBezTo>
                  <a:cubicBezTo>
                    <a:pt x="67902" y="35865"/>
                    <a:pt x="70914" y="32213"/>
                    <a:pt x="73987" y="24450"/>
                  </a:cubicBezTo>
                  <a:cubicBezTo>
                    <a:pt x="78098" y="14021"/>
                    <a:pt x="75781" y="4056"/>
                    <a:pt x="75781" y="4056"/>
                  </a:cubicBezTo>
                  <a:lnTo>
                    <a:pt x="75781" y="4056"/>
                  </a:lnTo>
                  <a:cubicBezTo>
                    <a:pt x="75282" y="4209"/>
                    <a:pt x="74268" y="4345"/>
                    <a:pt x="73006" y="4345"/>
                  </a:cubicBezTo>
                  <a:cubicBezTo>
                    <a:pt x="70906" y="4345"/>
                    <a:pt x="68120" y="3968"/>
                    <a:pt x="65876" y="2665"/>
                  </a:cubicBezTo>
                  <a:cubicBezTo>
                    <a:pt x="64541" y="1914"/>
                    <a:pt x="63614" y="987"/>
                    <a:pt x="62919" y="0"/>
                  </a:cubicBezTo>
                  <a:close/>
                </a:path>
              </a:pathLst>
            </a:custGeom>
            <a:solidFill>
              <a:srgbClr val="96A942">
                <a:alpha val="7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1"/>
          <p:cNvSpPr/>
          <p:nvPr/>
        </p:nvSpPr>
        <p:spPr>
          <a:xfrm>
            <a:off x="1798983" y="1639541"/>
            <a:ext cx="1690027" cy="488441"/>
          </a:xfrm>
          <a:prstGeom prst="rect">
            <a:avLst/>
          </a:prstGeom>
          <a:solidFill>
            <a:srgbClr val="F7CAAC"/>
          </a:solidFill>
          <a:ln w="9525" cap="flat" cmpd="sng">
            <a:solidFill>
              <a:srgbClr val="EEC9C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b="1" dirty="0">
                <a:latin typeface="Times New Roman"/>
                <a:ea typeface="Times New Roman"/>
                <a:cs typeface="Times New Roman"/>
                <a:sym typeface="Times New Roman"/>
              </a:rPr>
              <a:t>Biological rhythm imbalance</a:t>
            </a:r>
            <a:endParaRPr sz="11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3782976" y="751256"/>
            <a:ext cx="1953487" cy="52506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High screen time makes sleep lose its restorative effect on the nervous system.</a:t>
            </a:r>
            <a:endParaRPr sz="11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1798983" y="2456046"/>
            <a:ext cx="1677699" cy="560469"/>
          </a:xfrm>
          <a:prstGeom prst="rect">
            <a:avLst/>
          </a:prstGeom>
          <a:solidFill>
            <a:srgbClr val="F7CAAC"/>
          </a:solidFill>
          <a:ln w="9525" cap="flat" cmpd="sng">
            <a:solidFill>
              <a:srgbClr val="EEC9C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b="1" dirty="0"/>
              <a:t>High activity as a sign of chronic stress</a:t>
            </a:r>
            <a:endParaRPr dirty="0"/>
          </a:p>
        </p:txBody>
      </p:sp>
      <p:cxnSp>
        <p:nvCxnSpPr>
          <p:cNvPr id="363" name="Google Shape;363;p21"/>
          <p:cNvCxnSpPr>
            <a:cxnSpLocks/>
            <a:stCxn id="364" idx="0"/>
            <a:endCxn id="365" idx="2"/>
          </p:cNvCxnSpPr>
          <p:nvPr/>
        </p:nvCxnSpPr>
        <p:spPr>
          <a:xfrm rot="5400000" flipH="1" flipV="1">
            <a:off x="793086" y="1657154"/>
            <a:ext cx="526707" cy="300331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6" name="Google Shape;366;p21"/>
          <p:cNvCxnSpPr>
            <a:cxnSpLocks/>
            <a:stCxn id="367" idx="3"/>
            <a:endCxn id="362" idx="2"/>
          </p:cNvCxnSpPr>
          <p:nvPr/>
        </p:nvCxnSpPr>
        <p:spPr>
          <a:xfrm flipV="1">
            <a:off x="1909224" y="3016515"/>
            <a:ext cx="728609" cy="395697"/>
          </a:xfrm>
          <a:prstGeom prst="bentConnector2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68" name="Google Shape;368;p21"/>
          <p:cNvCxnSpPr>
            <a:cxnSpLocks/>
            <a:stCxn id="369" idx="1"/>
            <a:endCxn id="370" idx="3"/>
          </p:cNvCxnSpPr>
          <p:nvPr/>
        </p:nvCxnSpPr>
        <p:spPr>
          <a:xfrm rot="10800000" flipV="1">
            <a:off x="5303644" y="3987265"/>
            <a:ext cx="635750" cy="340859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1" name="Google Shape;371;p21"/>
          <p:cNvCxnSpPr>
            <a:cxnSpLocks/>
            <a:stCxn id="372" idx="1"/>
            <a:endCxn id="362" idx="3"/>
          </p:cNvCxnSpPr>
          <p:nvPr/>
        </p:nvCxnSpPr>
        <p:spPr>
          <a:xfrm rot="10800000" flipV="1">
            <a:off x="3476683" y="2494441"/>
            <a:ext cx="326429" cy="24184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3" name="Google Shape;373;p21"/>
          <p:cNvCxnSpPr>
            <a:cxnSpLocks/>
            <a:stCxn id="374" idx="1"/>
            <a:endCxn id="362" idx="3"/>
          </p:cNvCxnSpPr>
          <p:nvPr/>
        </p:nvCxnSpPr>
        <p:spPr>
          <a:xfrm rot="10800000">
            <a:off x="3476683" y="2736281"/>
            <a:ext cx="298981" cy="60594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5" name="Google Shape;375;p21"/>
          <p:cNvCxnSpPr>
            <a:cxnSpLocks/>
            <a:stCxn id="376" idx="1"/>
            <a:endCxn id="370" idx="3"/>
          </p:cNvCxnSpPr>
          <p:nvPr/>
        </p:nvCxnSpPr>
        <p:spPr>
          <a:xfrm rot="10800000">
            <a:off x="5303644" y="4328126"/>
            <a:ext cx="631384" cy="287073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7" name="Google Shape;377;p21"/>
          <p:cNvCxnSpPr>
            <a:cxnSpLocks/>
            <a:stCxn id="361" idx="1"/>
            <a:endCxn id="360" idx="3"/>
          </p:cNvCxnSpPr>
          <p:nvPr/>
        </p:nvCxnSpPr>
        <p:spPr>
          <a:xfrm rot="10800000" flipV="1">
            <a:off x="3489010" y="1013786"/>
            <a:ext cx="293966" cy="86997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78" name="Google Shape;378;p21"/>
          <p:cNvCxnSpPr>
            <a:cxnSpLocks/>
            <a:stCxn id="379" idx="1"/>
            <a:endCxn id="360" idx="3"/>
          </p:cNvCxnSpPr>
          <p:nvPr/>
        </p:nvCxnSpPr>
        <p:spPr>
          <a:xfrm rot="10800000" flipV="1">
            <a:off x="3489011" y="1699688"/>
            <a:ext cx="232803" cy="18407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380" name="Google Shape;380;p21"/>
          <p:cNvGrpSpPr/>
          <p:nvPr/>
        </p:nvGrpSpPr>
        <p:grpSpPr>
          <a:xfrm rot="-5400000">
            <a:off x="62596" y="3843140"/>
            <a:ext cx="1014757" cy="1050816"/>
            <a:chOff x="4513525" y="351575"/>
            <a:chExt cx="1593775" cy="1650150"/>
          </a:xfrm>
        </p:grpSpPr>
        <p:sp>
          <p:nvSpPr>
            <p:cNvPr id="381" name="Google Shape;381;p21"/>
            <p:cNvSpPr/>
            <p:nvPr/>
          </p:nvSpPr>
          <p:spPr>
            <a:xfrm>
              <a:off x="4833650" y="1288450"/>
              <a:ext cx="505650" cy="245475"/>
            </a:xfrm>
            <a:custGeom>
              <a:avLst/>
              <a:gdLst/>
              <a:ahLst/>
              <a:cxnLst/>
              <a:rect l="l" t="t" r="r" b="b"/>
              <a:pathLst>
                <a:path w="20226" h="9819" extrusionOk="0">
                  <a:moveTo>
                    <a:pt x="16683" y="1"/>
                  </a:moveTo>
                  <a:cubicBezTo>
                    <a:pt x="14675" y="1"/>
                    <a:pt x="11847" y="623"/>
                    <a:pt x="8881" y="1809"/>
                  </a:cubicBezTo>
                  <a:cubicBezTo>
                    <a:pt x="3652" y="3922"/>
                    <a:pt x="1" y="7038"/>
                    <a:pt x="693" y="8730"/>
                  </a:cubicBezTo>
                  <a:cubicBezTo>
                    <a:pt x="992" y="9461"/>
                    <a:pt x="2051" y="9818"/>
                    <a:pt x="3580" y="9818"/>
                  </a:cubicBezTo>
                  <a:cubicBezTo>
                    <a:pt x="5590" y="9818"/>
                    <a:pt x="8412" y="9200"/>
                    <a:pt x="11382" y="7998"/>
                  </a:cubicBezTo>
                  <a:cubicBezTo>
                    <a:pt x="16571" y="5885"/>
                    <a:pt x="20226" y="2769"/>
                    <a:pt x="19534" y="1077"/>
                  </a:cubicBezTo>
                  <a:cubicBezTo>
                    <a:pt x="19237" y="351"/>
                    <a:pt x="18191" y="1"/>
                    <a:pt x="16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923025" y="1488375"/>
              <a:ext cx="194200" cy="45250"/>
            </a:xfrm>
            <a:custGeom>
              <a:avLst/>
              <a:gdLst/>
              <a:ahLst/>
              <a:cxnLst/>
              <a:rect l="l" t="t" r="r" b="b"/>
              <a:pathLst>
                <a:path w="7768" h="1810" extrusionOk="0">
                  <a:moveTo>
                    <a:pt x="0" y="1809"/>
                  </a:moveTo>
                  <a:lnTo>
                    <a:pt x="0" y="1809"/>
                  </a:lnTo>
                  <a:lnTo>
                    <a:pt x="0" y="1809"/>
                  </a:lnTo>
                  <a:lnTo>
                    <a:pt x="0" y="1809"/>
                  </a:lnTo>
                  <a:close/>
                  <a:moveTo>
                    <a:pt x="7690" y="41"/>
                  </a:moveTo>
                  <a:cubicBezTo>
                    <a:pt x="4768" y="1194"/>
                    <a:pt x="2000" y="1809"/>
                    <a:pt x="0" y="1809"/>
                  </a:cubicBezTo>
                  <a:cubicBezTo>
                    <a:pt x="2000" y="1809"/>
                    <a:pt x="4768" y="1194"/>
                    <a:pt x="7690" y="41"/>
                  </a:cubicBezTo>
                  <a:close/>
                  <a:moveTo>
                    <a:pt x="7767" y="1"/>
                  </a:moveTo>
                  <a:lnTo>
                    <a:pt x="7730" y="1"/>
                  </a:ln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855725" y="1309575"/>
              <a:ext cx="326850" cy="224050"/>
            </a:xfrm>
            <a:custGeom>
              <a:avLst/>
              <a:gdLst/>
              <a:ahLst/>
              <a:cxnLst/>
              <a:rect l="l" t="t" r="r" b="b"/>
              <a:pathLst>
                <a:path w="13074" h="8962" extrusionOk="0">
                  <a:moveTo>
                    <a:pt x="10844" y="1"/>
                  </a:moveTo>
                  <a:lnTo>
                    <a:pt x="10844" y="1"/>
                  </a:lnTo>
                  <a:cubicBezTo>
                    <a:pt x="9921" y="272"/>
                    <a:pt x="8961" y="579"/>
                    <a:pt x="7998" y="964"/>
                  </a:cubicBezTo>
                  <a:cubicBezTo>
                    <a:pt x="5076" y="2154"/>
                    <a:pt x="2692" y="3615"/>
                    <a:pt x="1231" y="5000"/>
                  </a:cubicBezTo>
                  <a:cubicBezTo>
                    <a:pt x="770" y="6076"/>
                    <a:pt x="385" y="7116"/>
                    <a:pt x="1" y="8192"/>
                  </a:cubicBezTo>
                  <a:cubicBezTo>
                    <a:pt x="425" y="8691"/>
                    <a:pt x="1385" y="8961"/>
                    <a:pt x="2692" y="8961"/>
                  </a:cubicBezTo>
                  <a:cubicBezTo>
                    <a:pt x="4692" y="8961"/>
                    <a:pt x="7460" y="8346"/>
                    <a:pt x="10382" y="7193"/>
                  </a:cubicBezTo>
                  <a:cubicBezTo>
                    <a:pt x="10382" y="7193"/>
                    <a:pt x="10422" y="7193"/>
                    <a:pt x="10422" y="7153"/>
                  </a:cubicBezTo>
                  <a:lnTo>
                    <a:pt x="10499" y="7153"/>
                  </a:lnTo>
                  <a:cubicBezTo>
                    <a:pt x="11382" y="6768"/>
                    <a:pt x="12268" y="6384"/>
                    <a:pt x="13074" y="5962"/>
                  </a:cubicBezTo>
                  <a:lnTo>
                    <a:pt x="13074" y="5962"/>
                  </a:lnTo>
                  <a:cubicBezTo>
                    <a:pt x="11191" y="6501"/>
                    <a:pt x="9459" y="6808"/>
                    <a:pt x="8115" y="6808"/>
                  </a:cubicBezTo>
                  <a:cubicBezTo>
                    <a:pt x="6577" y="6808"/>
                    <a:pt x="5538" y="6424"/>
                    <a:pt x="5230" y="5692"/>
                  </a:cubicBezTo>
                  <a:cubicBezTo>
                    <a:pt x="4655" y="4307"/>
                    <a:pt x="7039" y="1963"/>
                    <a:pt x="10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67325" y="1012775"/>
              <a:ext cx="225950" cy="496475"/>
            </a:xfrm>
            <a:custGeom>
              <a:avLst/>
              <a:gdLst/>
              <a:ahLst/>
              <a:cxnLst/>
              <a:rect l="l" t="t" r="r" b="b"/>
              <a:pathLst>
                <a:path w="9038" h="19859" extrusionOk="0">
                  <a:moveTo>
                    <a:pt x="2491" y="1"/>
                  </a:moveTo>
                  <a:cubicBezTo>
                    <a:pt x="2403" y="1"/>
                    <a:pt x="2316" y="10"/>
                    <a:pt x="2231" y="30"/>
                  </a:cubicBezTo>
                  <a:cubicBezTo>
                    <a:pt x="462" y="415"/>
                    <a:pt x="0" y="5183"/>
                    <a:pt x="1271" y="10683"/>
                  </a:cubicBezTo>
                  <a:cubicBezTo>
                    <a:pt x="2483" y="15904"/>
                    <a:pt x="4786" y="19859"/>
                    <a:pt x="6567" y="19859"/>
                  </a:cubicBezTo>
                  <a:cubicBezTo>
                    <a:pt x="6648" y="19859"/>
                    <a:pt x="6729" y="19851"/>
                    <a:pt x="6808" y="19834"/>
                  </a:cubicBezTo>
                  <a:cubicBezTo>
                    <a:pt x="8576" y="19409"/>
                    <a:pt x="9038" y="14641"/>
                    <a:pt x="7767" y="9181"/>
                  </a:cubicBezTo>
                  <a:cubicBezTo>
                    <a:pt x="6560" y="3980"/>
                    <a:pt x="4269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699075" y="1278825"/>
              <a:ext cx="131675" cy="229800"/>
            </a:xfrm>
            <a:custGeom>
              <a:avLst/>
              <a:gdLst/>
              <a:ahLst/>
              <a:cxnLst/>
              <a:rect l="l" t="t" r="r" b="b"/>
              <a:pathLst>
                <a:path w="5267" h="9192" extrusionOk="0">
                  <a:moveTo>
                    <a:pt x="5267" y="9192"/>
                  </a:moveTo>
                  <a:lnTo>
                    <a:pt x="5267" y="9192"/>
                  </a:lnTo>
                  <a:lnTo>
                    <a:pt x="5267" y="9192"/>
                  </a:lnTo>
                  <a:lnTo>
                    <a:pt x="5267" y="9192"/>
                  </a:lnTo>
                  <a:close/>
                  <a:moveTo>
                    <a:pt x="78" y="271"/>
                  </a:moveTo>
                  <a:cubicBezTo>
                    <a:pt x="1268" y="5347"/>
                    <a:pt x="3538" y="9192"/>
                    <a:pt x="5267" y="9192"/>
                  </a:cubicBezTo>
                  <a:cubicBezTo>
                    <a:pt x="3538" y="9192"/>
                    <a:pt x="1268" y="5347"/>
                    <a:pt x="78" y="271"/>
                  </a:cubicBezTo>
                  <a:close/>
                  <a:moveTo>
                    <a:pt x="38" y="194"/>
                  </a:moveTo>
                  <a:cubicBezTo>
                    <a:pt x="38" y="194"/>
                    <a:pt x="38" y="231"/>
                    <a:pt x="78" y="231"/>
                  </a:cubicBezTo>
                  <a:cubicBezTo>
                    <a:pt x="38" y="231"/>
                    <a:pt x="38" y="194"/>
                    <a:pt x="38" y="194"/>
                  </a:cubicBezTo>
                  <a:close/>
                  <a:moveTo>
                    <a:pt x="38" y="117"/>
                  </a:moveTo>
                  <a:lnTo>
                    <a:pt x="38" y="194"/>
                  </a:lnTo>
                  <a:lnTo>
                    <a:pt x="38" y="117"/>
                  </a:lnTo>
                  <a:close/>
                  <a:moveTo>
                    <a:pt x="1" y="41"/>
                  </a:moveTo>
                  <a:cubicBezTo>
                    <a:pt x="1" y="41"/>
                    <a:pt x="38" y="77"/>
                    <a:pt x="38" y="117"/>
                  </a:cubicBezTo>
                  <a:cubicBezTo>
                    <a:pt x="38" y="77"/>
                    <a:pt x="1" y="41"/>
                    <a:pt x="1" y="4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686550" y="1169250"/>
              <a:ext cx="193275" cy="339375"/>
            </a:xfrm>
            <a:custGeom>
              <a:avLst/>
              <a:gdLst/>
              <a:ahLst/>
              <a:cxnLst/>
              <a:rect l="l" t="t" r="r" b="b"/>
              <a:pathLst>
                <a:path w="7731" h="13575" extrusionOk="0">
                  <a:moveTo>
                    <a:pt x="6192" y="0"/>
                  </a:moveTo>
                  <a:lnTo>
                    <a:pt x="6192" y="0"/>
                  </a:lnTo>
                  <a:cubicBezTo>
                    <a:pt x="6731" y="4230"/>
                    <a:pt x="6192" y="7537"/>
                    <a:pt x="4691" y="7884"/>
                  </a:cubicBezTo>
                  <a:cubicBezTo>
                    <a:pt x="4615" y="7884"/>
                    <a:pt x="4538" y="7921"/>
                    <a:pt x="4461" y="7921"/>
                  </a:cubicBezTo>
                  <a:cubicBezTo>
                    <a:pt x="3040" y="7921"/>
                    <a:pt x="1271" y="5346"/>
                    <a:pt x="0" y="1615"/>
                  </a:cubicBezTo>
                  <a:lnTo>
                    <a:pt x="0" y="1615"/>
                  </a:lnTo>
                  <a:cubicBezTo>
                    <a:pt x="117" y="2501"/>
                    <a:pt x="271" y="3424"/>
                    <a:pt x="502" y="4384"/>
                  </a:cubicBezTo>
                  <a:lnTo>
                    <a:pt x="502" y="4424"/>
                  </a:lnTo>
                  <a:cubicBezTo>
                    <a:pt x="502" y="4424"/>
                    <a:pt x="539" y="4460"/>
                    <a:pt x="539" y="4500"/>
                  </a:cubicBezTo>
                  <a:lnTo>
                    <a:pt x="539" y="4577"/>
                  </a:lnTo>
                  <a:cubicBezTo>
                    <a:pt x="539" y="4577"/>
                    <a:pt x="539" y="4614"/>
                    <a:pt x="579" y="4614"/>
                  </a:cubicBezTo>
                  <a:lnTo>
                    <a:pt x="579" y="4654"/>
                  </a:lnTo>
                  <a:cubicBezTo>
                    <a:pt x="1769" y="9730"/>
                    <a:pt x="4039" y="13575"/>
                    <a:pt x="5768" y="13575"/>
                  </a:cubicBezTo>
                  <a:lnTo>
                    <a:pt x="6039" y="13575"/>
                  </a:lnTo>
                  <a:cubicBezTo>
                    <a:pt x="6116" y="13535"/>
                    <a:pt x="6153" y="13535"/>
                    <a:pt x="6229" y="13498"/>
                  </a:cubicBezTo>
                  <a:cubicBezTo>
                    <a:pt x="6654" y="12267"/>
                    <a:pt x="7152" y="11037"/>
                    <a:pt x="7691" y="9807"/>
                  </a:cubicBezTo>
                  <a:cubicBezTo>
                    <a:pt x="7691" y="9459"/>
                    <a:pt x="7730" y="9114"/>
                    <a:pt x="7730" y="8730"/>
                  </a:cubicBezTo>
                  <a:cubicBezTo>
                    <a:pt x="7730" y="7038"/>
                    <a:pt x="7500" y="5039"/>
                    <a:pt x="6998" y="2922"/>
                  </a:cubicBezTo>
                  <a:cubicBezTo>
                    <a:pt x="6768" y="1886"/>
                    <a:pt x="6500" y="923"/>
                    <a:pt x="6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4748075" y="1509325"/>
              <a:ext cx="476800" cy="309025"/>
            </a:xfrm>
            <a:custGeom>
              <a:avLst/>
              <a:gdLst/>
              <a:ahLst/>
              <a:cxnLst/>
              <a:rect l="l" t="t" r="r" b="b"/>
              <a:pathLst>
                <a:path w="19072" h="12361" extrusionOk="0">
                  <a:moveTo>
                    <a:pt x="16371" y="1"/>
                  </a:moveTo>
                  <a:cubicBezTo>
                    <a:pt x="14382" y="1"/>
                    <a:pt x="11074" y="1245"/>
                    <a:pt x="7730" y="3392"/>
                  </a:cubicBezTo>
                  <a:cubicBezTo>
                    <a:pt x="3039" y="6431"/>
                    <a:pt x="0" y="10123"/>
                    <a:pt x="1000" y="11697"/>
                  </a:cubicBezTo>
                  <a:cubicBezTo>
                    <a:pt x="1293" y="12148"/>
                    <a:pt x="1898" y="12361"/>
                    <a:pt x="2726" y="12361"/>
                  </a:cubicBezTo>
                  <a:cubicBezTo>
                    <a:pt x="4727" y="12361"/>
                    <a:pt x="8027" y="11116"/>
                    <a:pt x="11345" y="8969"/>
                  </a:cubicBezTo>
                  <a:cubicBezTo>
                    <a:pt x="16072" y="5930"/>
                    <a:pt x="19072" y="2202"/>
                    <a:pt x="18072" y="664"/>
                  </a:cubicBezTo>
                  <a:cubicBezTo>
                    <a:pt x="17791" y="214"/>
                    <a:pt x="17194" y="1"/>
                    <a:pt x="16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816350" y="1733550"/>
              <a:ext cx="215350" cy="84600"/>
            </a:xfrm>
            <a:custGeom>
              <a:avLst/>
              <a:gdLst/>
              <a:ahLst/>
              <a:cxnLst/>
              <a:rect l="l" t="t" r="r" b="b"/>
              <a:pathLst>
                <a:path w="8614" h="3384" extrusionOk="0">
                  <a:moveTo>
                    <a:pt x="1" y="3384"/>
                  </a:moveTo>
                  <a:lnTo>
                    <a:pt x="1" y="3384"/>
                  </a:lnTo>
                  <a:lnTo>
                    <a:pt x="1" y="3384"/>
                  </a:lnTo>
                  <a:lnTo>
                    <a:pt x="1" y="3384"/>
                  </a:lnTo>
                  <a:close/>
                  <a:moveTo>
                    <a:pt x="8497" y="77"/>
                  </a:moveTo>
                  <a:cubicBezTo>
                    <a:pt x="5267" y="2153"/>
                    <a:pt x="2077" y="3344"/>
                    <a:pt x="115" y="3384"/>
                  </a:cubicBezTo>
                  <a:cubicBezTo>
                    <a:pt x="2077" y="3344"/>
                    <a:pt x="5267" y="2153"/>
                    <a:pt x="8497" y="77"/>
                  </a:cubicBezTo>
                  <a:close/>
                  <a:moveTo>
                    <a:pt x="8614" y="0"/>
                  </a:moveTo>
                  <a:cubicBezTo>
                    <a:pt x="8574" y="37"/>
                    <a:pt x="8537" y="77"/>
                    <a:pt x="8497" y="77"/>
                  </a:cubicBezTo>
                  <a:cubicBezTo>
                    <a:pt x="8537" y="77"/>
                    <a:pt x="8574" y="37"/>
                    <a:pt x="8614" y="0"/>
                  </a:cubicBez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4774975" y="1555675"/>
              <a:ext cx="314400" cy="262475"/>
            </a:xfrm>
            <a:custGeom>
              <a:avLst/>
              <a:gdLst/>
              <a:ahLst/>
              <a:cxnLst/>
              <a:rect l="l" t="t" r="r" b="b"/>
              <a:pathLst>
                <a:path w="12576" h="10499" extrusionOk="0">
                  <a:moveTo>
                    <a:pt x="9269" y="0"/>
                  </a:moveTo>
                  <a:cubicBezTo>
                    <a:pt x="8423" y="462"/>
                    <a:pt x="7537" y="963"/>
                    <a:pt x="6654" y="1538"/>
                  </a:cubicBezTo>
                  <a:cubicBezTo>
                    <a:pt x="3963" y="3270"/>
                    <a:pt x="1847" y="5229"/>
                    <a:pt x="693" y="6844"/>
                  </a:cubicBezTo>
                  <a:cubicBezTo>
                    <a:pt x="539" y="7423"/>
                    <a:pt x="425" y="7961"/>
                    <a:pt x="308" y="8459"/>
                  </a:cubicBezTo>
                  <a:cubicBezTo>
                    <a:pt x="308" y="8576"/>
                    <a:pt x="272" y="8690"/>
                    <a:pt x="272" y="8767"/>
                  </a:cubicBezTo>
                  <a:cubicBezTo>
                    <a:pt x="155" y="9151"/>
                    <a:pt x="78" y="9576"/>
                    <a:pt x="1" y="9920"/>
                  </a:cubicBezTo>
                  <a:cubicBezTo>
                    <a:pt x="348" y="10305"/>
                    <a:pt x="924" y="10499"/>
                    <a:pt x="1656" y="10499"/>
                  </a:cubicBezTo>
                  <a:lnTo>
                    <a:pt x="1770" y="10499"/>
                  </a:lnTo>
                  <a:cubicBezTo>
                    <a:pt x="3732" y="10459"/>
                    <a:pt x="6922" y="9268"/>
                    <a:pt x="10152" y="7192"/>
                  </a:cubicBezTo>
                  <a:cubicBezTo>
                    <a:pt x="10192" y="7192"/>
                    <a:pt x="10229" y="7152"/>
                    <a:pt x="10269" y="7115"/>
                  </a:cubicBezTo>
                  <a:cubicBezTo>
                    <a:pt x="11115" y="6577"/>
                    <a:pt x="11884" y="6038"/>
                    <a:pt x="12576" y="5460"/>
                  </a:cubicBezTo>
                  <a:lnTo>
                    <a:pt x="12576" y="5460"/>
                  </a:lnTo>
                  <a:cubicBezTo>
                    <a:pt x="10229" y="6691"/>
                    <a:pt x="8039" y="7346"/>
                    <a:pt x="6577" y="7346"/>
                  </a:cubicBezTo>
                  <a:cubicBezTo>
                    <a:pt x="5732" y="7346"/>
                    <a:pt x="5153" y="7115"/>
                    <a:pt x="4846" y="6691"/>
                  </a:cubicBezTo>
                  <a:cubicBezTo>
                    <a:pt x="4040" y="5383"/>
                    <a:pt x="5922" y="2655"/>
                    <a:pt x="9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513525" y="1338000"/>
              <a:ext cx="288400" cy="470000"/>
            </a:xfrm>
            <a:custGeom>
              <a:avLst/>
              <a:gdLst/>
              <a:ahLst/>
              <a:cxnLst/>
              <a:rect l="l" t="t" r="r" b="b"/>
              <a:pathLst>
                <a:path w="11536" h="18800" extrusionOk="0">
                  <a:moveTo>
                    <a:pt x="2167" y="0"/>
                  </a:moveTo>
                  <a:cubicBezTo>
                    <a:pt x="1999" y="0"/>
                    <a:pt x="1840" y="31"/>
                    <a:pt x="1692" y="94"/>
                  </a:cubicBezTo>
                  <a:cubicBezTo>
                    <a:pt x="0" y="826"/>
                    <a:pt x="462" y="5594"/>
                    <a:pt x="2732" y="10747"/>
                  </a:cubicBezTo>
                  <a:cubicBezTo>
                    <a:pt x="4767" y="15412"/>
                    <a:pt x="7602" y="18799"/>
                    <a:pt x="9367" y="18799"/>
                  </a:cubicBezTo>
                  <a:cubicBezTo>
                    <a:pt x="9537" y="18799"/>
                    <a:pt x="9696" y="18768"/>
                    <a:pt x="9844" y="18704"/>
                  </a:cubicBezTo>
                  <a:cubicBezTo>
                    <a:pt x="11536" y="17975"/>
                    <a:pt x="11074" y="13207"/>
                    <a:pt x="8807" y="8055"/>
                  </a:cubicBezTo>
                  <a:cubicBezTo>
                    <a:pt x="6771" y="3385"/>
                    <a:pt x="3933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581800" y="1606650"/>
              <a:ext cx="166300" cy="200900"/>
            </a:xfrm>
            <a:custGeom>
              <a:avLst/>
              <a:gdLst/>
              <a:ahLst/>
              <a:cxnLst/>
              <a:rect l="l" t="t" r="r" b="b"/>
              <a:pathLst>
                <a:path w="6652" h="8036" extrusionOk="0">
                  <a:moveTo>
                    <a:pt x="6651" y="8035"/>
                  </a:moveTo>
                  <a:lnTo>
                    <a:pt x="6651" y="8035"/>
                  </a:lnTo>
                  <a:lnTo>
                    <a:pt x="6651" y="8035"/>
                  </a:lnTo>
                  <a:lnTo>
                    <a:pt x="6651" y="8035"/>
                  </a:lnTo>
                  <a:close/>
                  <a:moveTo>
                    <a:pt x="115" y="268"/>
                  </a:moveTo>
                  <a:cubicBezTo>
                    <a:pt x="2154" y="4768"/>
                    <a:pt x="4883" y="7998"/>
                    <a:pt x="6614" y="8035"/>
                  </a:cubicBezTo>
                  <a:cubicBezTo>
                    <a:pt x="4883" y="7998"/>
                    <a:pt x="2154" y="4768"/>
                    <a:pt x="115" y="268"/>
                  </a:cubicBezTo>
                  <a:close/>
                  <a:moveTo>
                    <a:pt x="115" y="231"/>
                  </a:moveTo>
                  <a:lnTo>
                    <a:pt x="115" y="268"/>
                  </a:lnTo>
                  <a:lnTo>
                    <a:pt x="115" y="231"/>
                  </a:lnTo>
                  <a:close/>
                  <a:moveTo>
                    <a:pt x="78" y="154"/>
                  </a:moveTo>
                  <a:cubicBezTo>
                    <a:pt x="78" y="191"/>
                    <a:pt x="78" y="191"/>
                    <a:pt x="115" y="231"/>
                  </a:cubicBezTo>
                  <a:cubicBezTo>
                    <a:pt x="78" y="191"/>
                    <a:pt x="78" y="191"/>
                    <a:pt x="78" y="154"/>
                  </a:cubicBezTo>
                  <a:close/>
                  <a:moveTo>
                    <a:pt x="38" y="78"/>
                  </a:moveTo>
                  <a:lnTo>
                    <a:pt x="38" y="114"/>
                  </a:lnTo>
                  <a:lnTo>
                    <a:pt x="38" y="78"/>
                  </a:lnTo>
                  <a:close/>
                  <a:moveTo>
                    <a:pt x="1" y="1"/>
                  </a:moveTo>
                  <a:cubicBezTo>
                    <a:pt x="1" y="38"/>
                    <a:pt x="38" y="38"/>
                    <a:pt x="38" y="78"/>
                  </a:cubicBezTo>
                  <a:cubicBezTo>
                    <a:pt x="38" y="38"/>
                    <a:pt x="1" y="38"/>
                    <a:pt x="1" y="1"/>
                  </a:cubicBezTo>
                  <a:close/>
                </a:path>
              </a:pathLst>
            </a:custGeom>
            <a:solidFill>
              <a:srgbClr val="DB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56825" y="1472075"/>
              <a:ext cx="225875" cy="335475"/>
            </a:xfrm>
            <a:custGeom>
              <a:avLst/>
              <a:gdLst/>
              <a:ahLst/>
              <a:cxnLst/>
              <a:rect l="l" t="t" r="r" b="b"/>
              <a:pathLst>
                <a:path w="9035" h="13419" extrusionOk="0">
                  <a:moveTo>
                    <a:pt x="9034" y="11805"/>
                  </a:moveTo>
                  <a:lnTo>
                    <a:pt x="9034" y="11805"/>
                  </a:lnTo>
                  <a:cubicBezTo>
                    <a:pt x="9034" y="11921"/>
                    <a:pt x="8998" y="11998"/>
                    <a:pt x="8998" y="12111"/>
                  </a:cubicBezTo>
                  <a:cubicBezTo>
                    <a:pt x="8998" y="12034"/>
                    <a:pt x="9034" y="11922"/>
                    <a:pt x="9034" y="11805"/>
                  </a:cubicBezTo>
                  <a:close/>
                  <a:moveTo>
                    <a:pt x="5728" y="1"/>
                  </a:moveTo>
                  <a:lnTo>
                    <a:pt x="5728" y="1"/>
                  </a:lnTo>
                  <a:cubicBezTo>
                    <a:pt x="7075" y="4036"/>
                    <a:pt x="7152" y="7383"/>
                    <a:pt x="5768" y="7998"/>
                  </a:cubicBezTo>
                  <a:cubicBezTo>
                    <a:pt x="5614" y="8075"/>
                    <a:pt x="5460" y="8112"/>
                    <a:pt x="5266" y="8112"/>
                  </a:cubicBezTo>
                  <a:cubicBezTo>
                    <a:pt x="3882" y="8112"/>
                    <a:pt x="1806" y="5959"/>
                    <a:pt x="0" y="2729"/>
                  </a:cubicBezTo>
                  <a:lnTo>
                    <a:pt x="0" y="2729"/>
                  </a:lnTo>
                  <a:cubicBezTo>
                    <a:pt x="268" y="3575"/>
                    <a:pt x="615" y="4461"/>
                    <a:pt x="1000" y="5384"/>
                  </a:cubicBezTo>
                  <a:cubicBezTo>
                    <a:pt x="1000" y="5421"/>
                    <a:pt x="1037" y="5421"/>
                    <a:pt x="1037" y="5461"/>
                  </a:cubicBezTo>
                  <a:lnTo>
                    <a:pt x="1037" y="5497"/>
                  </a:lnTo>
                  <a:lnTo>
                    <a:pt x="1077" y="5537"/>
                  </a:lnTo>
                  <a:cubicBezTo>
                    <a:pt x="1077" y="5574"/>
                    <a:pt x="1077" y="5574"/>
                    <a:pt x="1114" y="5614"/>
                  </a:cubicBezTo>
                  <a:lnTo>
                    <a:pt x="1114" y="5651"/>
                  </a:lnTo>
                  <a:cubicBezTo>
                    <a:pt x="3153" y="10151"/>
                    <a:pt x="5882" y="13381"/>
                    <a:pt x="7613" y="13418"/>
                  </a:cubicBezTo>
                  <a:lnTo>
                    <a:pt x="7650" y="13418"/>
                  </a:lnTo>
                  <a:cubicBezTo>
                    <a:pt x="7804" y="13418"/>
                    <a:pt x="7958" y="13418"/>
                    <a:pt x="8112" y="13341"/>
                  </a:cubicBezTo>
                  <a:cubicBezTo>
                    <a:pt x="8265" y="12535"/>
                    <a:pt x="8459" y="11689"/>
                    <a:pt x="8650" y="10804"/>
                  </a:cubicBezTo>
                  <a:cubicBezTo>
                    <a:pt x="8767" y="10305"/>
                    <a:pt x="8881" y="9767"/>
                    <a:pt x="9034" y="9229"/>
                  </a:cubicBezTo>
                  <a:cubicBezTo>
                    <a:pt x="8804" y="7383"/>
                    <a:pt x="8152" y="5076"/>
                    <a:pt x="7075" y="2692"/>
                  </a:cubicBezTo>
                  <a:cubicBezTo>
                    <a:pt x="6651" y="1729"/>
                    <a:pt x="6229" y="847"/>
                    <a:pt x="5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061450" y="574725"/>
              <a:ext cx="189425" cy="431700"/>
            </a:xfrm>
            <a:custGeom>
              <a:avLst/>
              <a:gdLst/>
              <a:ahLst/>
              <a:cxnLst/>
              <a:rect l="l" t="t" r="r" b="b"/>
              <a:pathLst>
                <a:path w="7577" h="17268" extrusionOk="0">
                  <a:moveTo>
                    <a:pt x="5351" y="1"/>
                  </a:moveTo>
                  <a:cubicBezTo>
                    <a:pt x="3839" y="1"/>
                    <a:pt x="1924" y="3514"/>
                    <a:pt x="1000" y="8057"/>
                  </a:cubicBezTo>
                  <a:cubicBezTo>
                    <a:pt x="0" y="12825"/>
                    <a:pt x="501" y="16937"/>
                    <a:pt x="2039" y="17245"/>
                  </a:cubicBezTo>
                  <a:cubicBezTo>
                    <a:pt x="2110" y="17260"/>
                    <a:pt x="2181" y="17268"/>
                    <a:pt x="2253" y="17268"/>
                  </a:cubicBezTo>
                  <a:cubicBezTo>
                    <a:pt x="3794" y="17268"/>
                    <a:pt x="5697" y="13766"/>
                    <a:pt x="6613" y="9210"/>
                  </a:cubicBezTo>
                  <a:cubicBezTo>
                    <a:pt x="7576" y="4442"/>
                    <a:pt x="7115" y="327"/>
                    <a:pt x="5537" y="19"/>
                  </a:cubicBezTo>
                  <a:cubicBezTo>
                    <a:pt x="5476" y="7"/>
                    <a:pt x="5414" y="1"/>
                    <a:pt x="5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111425" y="801125"/>
              <a:ext cx="116375" cy="205725"/>
            </a:xfrm>
            <a:custGeom>
              <a:avLst/>
              <a:gdLst/>
              <a:ahLst/>
              <a:cxnLst/>
              <a:rect l="l" t="t" r="r" b="b"/>
              <a:pathLst>
                <a:path w="4655" h="8229" extrusionOk="0">
                  <a:moveTo>
                    <a:pt x="231" y="8229"/>
                  </a:moveTo>
                  <a:lnTo>
                    <a:pt x="231" y="8229"/>
                  </a:lnTo>
                  <a:lnTo>
                    <a:pt x="231" y="8229"/>
                  </a:lnTo>
                  <a:lnTo>
                    <a:pt x="231" y="8229"/>
                  </a:lnTo>
                  <a:close/>
                  <a:moveTo>
                    <a:pt x="40" y="8189"/>
                  </a:moveTo>
                  <a:lnTo>
                    <a:pt x="77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40" y="8189"/>
                  </a:moveTo>
                  <a:lnTo>
                    <a:pt x="40" y="8189"/>
                  </a:lnTo>
                  <a:lnTo>
                    <a:pt x="40" y="8189"/>
                  </a:lnTo>
                  <a:close/>
                  <a:moveTo>
                    <a:pt x="0" y="8189"/>
                  </a:moveTo>
                  <a:lnTo>
                    <a:pt x="0" y="8189"/>
                  </a:lnTo>
                  <a:lnTo>
                    <a:pt x="0" y="8189"/>
                  </a:lnTo>
                  <a:close/>
                  <a:moveTo>
                    <a:pt x="0" y="8189"/>
                  </a:moveTo>
                  <a:lnTo>
                    <a:pt x="0" y="8189"/>
                  </a:lnTo>
                  <a:lnTo>
                    <a:pt x="0" y="8189"/>
                  </a:lnTo>
                  <a:close/>
                  <a:moveTo>
                    <a:pt x="733" y="8112"/>
                  </a:moveTo>
                  <a:cubicBezTo>
                    <a:pt x="579" y="8189"/>
                    <a:pt x="425" y="8229"/>
                    <a:pt x="271" y="8229"/>
                  </a:cubicBezTo>
                  <a:cubicBezTo>
                    <a:pt x="425" y="8229"/>
                    <a:pt x="579" y="8189"/>
                    <a:pt x="733" y="8112"/>
                  </a:cubicBezTo>
                  <a:lnTo>
                    <a:pt x="733" y="8112"/>
                  </a:lnTo>
                  <a:close/>
                  <a:moveTo>
                    <a:pt x="4578" y="385"/>
                  </a:moveTo>
                  <a:cubicBezTo>
                    <a:pt x="4076" y="2729"/>
                    <a:pt x="3347" y="4728"/>
                    <a:pt x="2538" y="6152"/>
                  </a:cubicBezTo>
                  <a:lnTo>
                    <a:pt x="2538" y="6152"/>
                  </a:lnTo>
                  <a:cubicBezTo>
                    <a:pt x="3347" y="4728"/>
                    <a:pt x="4076" y="2729"/>
                    <a:pt x="4578" y="385"/>
                  </a:cubicBezTo>
                  <a:close/>
                  <a:moveTo>
                    <a:pt x="4578" y="385"/>
                  </a:moveTo>
                  <a:lnTo>
                    <a:pt x="4578" y="385"/>
                  </a:lnTo>
                  <a:lnTo>
                    <a:pt x="4578" y="385"/>
                  </a:lnTo>
                  <a:close/>
                  <a:moveTo>
                    <a:pt x="4614" y="268"/>
                  </a:moveTo>
                  <a:cubicBezTo>
                    <a:pt x="4614" y="308"/>
                    <a:pt x="4614" y="308"/>
                    <a:pt x="4578" y="308"/>
                  </a:cubicBezTo>
                  <a:cubicBezTo>
                    <a:pt x="4614" y="308"/>
                    <a:pt x="4614" y="308"/>
                    <a:pt x="4614" y="268"/>
                  </a:cubicBezTo>
                  <a:close/>
                  <a:moveTo>
                    <a:pt x="4614" y="154"/>
                  </a:moveTo>
                  <a:lnTo>
                    <a:pt x="4614" y="231"/>
                  </a:lnTo>
                  <a:lnTo>
                    <a:pt x="4614" y="154"/>
                  </a:lnTo>
                  <a:close/>
                  <a:moveTo>
                    <a:pt x="4614" y="154"/>
                  </a:moveTo>
                  <a:lnTo>
                    <a:pt x="4614" y="154"/>
                  </a:lnTo>
                  <a:lnTo>
                    <a:pt x="4614" y="154"/>
                  </a:lnTo>
                  <a:close/>
                  <a:moveTo>
                    <a:pt x="4614" y="114"/>
                  </a:moveTo>
                  <a:lnTo>
                    <a:pt x="4614" y="114"/>
                  </a:lnTo>
                  <a:lnTo>
                    <a:pt x="4614" y="114"/>
                  </a:lnTo>
                  <a:close/>
                  <a:moveTo>
                    <a:pt x="4654" y="114"/>
                  </a:moveTo>
                  <a:lnTo>
                    <a:pt x="4654" y="114"/>
                  </a:lnTo>
                  <a:lnTo>
                    <a:pt x="4654" y="114"/>
                  </a:lnTo>
                  <a:close/>
                  <a:moveTo>
                    <a:pt x="4654" y="77"/>
                  </a:moveTo>
                  <a:lnTo>
                    <a:pt x="4654" y="114"/>
                  </a:lnTo>
                  <a:lnTo>
                    <a:pt x="4654" y="77"/>
                  </a:lnTo>
                  <a:close/>
                  <a:moveTo>
                    <a:pt x="4654" y="77"/>
                  </a:moveTo>
                  <a:lnTo>
                    <a:pt x="4654" y="77"/>
                  </a:lnTo>
                  <a:lnTo>
                    <a:pt x="4654" y="77"/>
                  </a:lnTo>
                  <a:close/>
                  <a:moveTo>
                    <a:pt x="4654" y="37"/>
                  </a:moveTo>
                  <a:lnTo>
                    <a:pt x="4654" y="77"/>
                  </a:lnTo>
                  <a:lnTo>
                    <a:pt x="4654" y="37"/>
                  </a:lnTo>
                  <a:close/>
                  <a:moveTo>
                    <a:pt x="4654" y="37"/>
                  </a:moveTo>
                  <a:lnTo>
                    <a:pt x="4654" y="37"/>
                  </a:lnTo>
                  <a:lnTo>
                    <a:pt x="4654" y="37"/>
                  </a:lnTo>
                  <a:close/>
                  <a:moveTo>
                    <a:pt x="4654" y="37"/>
                  </a:moveTo>
                  <a:lnTo>
                    <a:pt x="4654" y="37"/>
                  </a:lnTo>
                  <a:lnTo>
                    <a:pt x="4654" y="37"/>
                  </a:lnTo>
                  <a:close/>
                  <a:moveTo>
                    <a:pt x="4654" y="0"/>
                  </a:moveTo>
                  <a:lnTo>
                    <a:pt x="4654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071050" y="625175"/>
              <a:ext cx="172125" cy="381675"/>
            </a:xfrm>
            <a:custGeom>
              <a:avLst/>
              <a:gdLst/>
              <a:ahLst/>
              <a:cxnLst/>
              <a:rect l="l" t="t" r="r" b="b"/>
              <a:pathLst>
                <a:path w="6885" h="15267" extrusionOk="0">
                  <a:moveTo>
                    <a:pt x="6500" y="1"/>
                  </a:moveTo>
                  <a:lnTo>
                    <a:pt x="6500" y="1"/>
                  </a:lnTo>
                  <a:cubicBezTo>
                    <a:pt x="6460" y="1194"/>
                    <a:pt x="6306" y="2501"/>
                    <a:pt x="5999" y="3846"/>
                  </a:cubicBezTo>
                  <a:cubicBezTo>
                    <a:pt x="5076" y="8423"/>
                    <a:pt x="3153" y="11920"/>
                    <a:pt x="1655" y="11920"/>
                  </a:cubicBezTo>
                  <a:cubicBezTo>
                    <a:pt x="1579" y="11920"/>
                    <a:pt x="1502" y="11920"/>
                    <a:pt x="1462" y="11883"/>
                  </a:cubicBezTo>
                  <a:cubicBezTo>
                    <a:pt x="810" y="11766"/>
                    <a:pt x="385" y="11037"/>
                    <a:pt x="117" y="9884"/>
                  </a:cubicBezTo>
                  <a:lnTo>
                    <a:pt x="117" y="9884"/>
                  </a:lnTo>
                  <a:cubicBezTo>
                    <a:pt x="1" y="12806"/>
                    <a:pt x="539" y="14959"/>
                    <a:pt x="1615" y="15227"/>
                  </a:cubicBezTo>
                  <a:lnTo>
                    <a:pt x="1692" y="15227"/>
                  </a:lnTo>
                  <a:cubicBezTo>
                    <a:pt x="1732" y="15267"/>
                    <a:pt x="1809" y="15267"/>
                    <a:pt x="1846" y="15267"/>
                  </a:cubicBezTo>
                  <a:lnTo>
                    <a:pt x="1886" y="15267"/>
                  </a:lnTo>
                  <a:cubicBezTo>
                    <a:pt x="2040" y="15267"/>
                    <a:pt x="2194" y="15227"/>
                    <a:pt x="2348" y="15150"/>
                  </a:cubicBezTo>
                  <a:cubicBezTo>
                    <a:pt x="2923" y="14498"/>
                    <a:pt x="3501" y="13843"/>
                    <a:pt x="4153" y="13190"/>
                  </a:cubicBezTo>
                  <a:cubicBezTo>
                    <a:pt x="4962" y="11766"/>
                    <a:pt x="5691" y="9767"/>
                    <a:pt x="6193" y="7423"/>
                  </a:cubicBezTo>
                  <a:lnTo>
                    <a:pt x="6193" y="7346"/>
                  </a:lnTo>
                  <a:cubicBezTo>
                    <a:pt x="6229" y="7346"/>
                    <a:pt x="6229" y="7346"/>
                    <a:pt x="6229" y="7306"/>
                  </a:cubicBezTo>
                  <a:lnTo>
                    <a:pt x="6229" y="7269"/>
                  </a:lnTo>
                  <a:lnTo>
                    <a:pt x="6229" y="7192"/>
                  </a:lnTo>
                  <a:lnTo>
                    <a:pt x="6229" y="7152"/>
                  </a:lnTo>
                  <a:lnTo>
                    <a:pt x="6269" y="7152"/>
                  </a:lnTo>
                  <a:lnTo>
                    <a:pt x="6269" y="7115"/>
                  </a:lnTo>
                  <a:lnTo>
                    <a:pt x="6269" y="7075"/>
                  </a:lnTo>
                  <a:lnTo>
                    <a:pt x="6269" y="7038"/>
                  </a:lnTo>
                  <a:cubicBezTo>
                    <a:pt x="6808" y="4230"/>
                    <a:pt x="6885" y="1692"/>
                    <a:pt x="6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133575" y="948075"/>
              <a:ext cx="440275" cy="144325"/>
            </a:xfrm>
            <a:custGeom>
              <a:avLst/>
              <a:gdLst/>
              <a:ahLst/>
              <a:cxnLst/>
              <a:rect l="l" t="t" r="r" b="b"/>
              <a:pathLst>
                <a:path w="17611" h="5773" extrusionOk="0">
                  <a:moveTo>
                    <a:pt x="9187" y="0"/>
                  </a:moveTo>
                  <a:cubicBezTo>
                    <a:pt x="9048" y="0"/>
                    <a:pt x="8908" y="2"/>
                    <a:pt x="8767" y="4"/>
                  </a:cubicBezTo>
                  <a:cubicBezTo>
                    <a:pt x="3922" y="44"/>
                    <a:pt x="0" y="1388"/>
                    <a:pt x="37" y="2966"/>
                  </a:cubicBezTo>
                  <a:cubicBezTo>
                    <a:pt x="37" y="4555"/>
                    <a:pt x="3875" y="5772"/>
                    <a:pt x="8615" y="5772"/>
                  </a:cubicBezTo>
                  <a:cubicBezTo>
                    <a:pt x="8691" y="5772"/>
                    <a:pt x="8767" y="5772"/>
                    <a:pt x="8844" y="5771"/>
                  </a:cubicBezTo>
                  <a:cubicBezTo>
                    <a:pt x="13689" y="5694"/>
                    <a:pt x="17610" y="4350"/>
                    <a:pt x="17610" y="2772"/>
                  </a:cubicBezTo>
                  <a:cubicBezTo>
                    <a:pt x="17572" y="1243"/>
                    <a:pt x="13872" y="0"/>
                    <a:pt x="9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134500" y="1022200"/>
              <a:ext cx="239400" cy="70175"/>
            </a:xfrm>
            <a:custGeom>
              <a:avLst/>
              <a:gdLst/>
              <a:ahLst/>
              <a:cxnLst/>
              <a:rect l="l" t="t" r="r" b="b"/>
              <a:pathLst>
                <a:path w="9576" h="2807" extrusionOk="0">
                  <a:moveTo>
                    <a:pt x="8499" y="2806"/>
                  </a:moveTo>
                  <a:lnTo>
                    <a:pt x="8499" y="2806"/>
                  </a:lnTo>
                  <a:lnTo>
                    <a:pt x="8499" y="2806"/>
                  </a:lnTo>
                  <a:lnTo>
                    <a:pt x="8499" y="2806"/>
                  </a:lnTo>
                  <a:close/>
                  <a:moveTo>
                    <a:pt x="8807" y="2806"/>
                  </a:moveTo>
                  <a:lnTo>
                    <a:pt x="8499" y="2806"/>
                  </a:lnTo>
                  <a:lnTo>
                    <a:pt x="8807" y="2806"/>
                  </a:lnTo>
                  <a:close/>
                  <a:moveTo>
                    <a:pt x="9576" y="2769"/>
                  </a:moveTo>
                  <a:cubicBezTo>
                    <a:pt x="9305" y="2769"/>
                    <a:pt x="9074" y="2806"/>
                    <a:pt x="8807" y="2806"/>
                  </a:cubicBezTo>
                  <a:cubicBezTo>
                    <a:pt x="9074" y="2806"/>
                    <a:pt x="9305" y="2769"/>
                    <a:pt x="9576" y="2769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134500" y="956850"/>
              <a:ext cx="397050" cy="135525"/>
            </a:xfrm>
            <a:custGeom>
              <a:avLst/>
              <a:gdLst/>
              <a:ahLst/>
              <a:cxnLst/>
              <a:rect l="l" t="t" r="r" b="b"/>
              <a:pathLst>
                <a:path w="15882" h="5421" extrusionOk="0">
                  <a:moveTo>
                    <a:pt x="4885" y="0"/>
                  </a:moveTo>
                  <a:lnTo>
                    <a:pt x="4885" y="0"/>
                  </a:lnTo>
                  <a:cubicBezTo>
                    <a:pt x="3424" y="231"/>
                    <a:pt x="2193" y="616"/>
                    <a:pt x="1348" y="1077"/>
                  </a:cubicBezTo>
                  <a:cubicBezTo>
                    <a:pt x="886" y="1575"/>
                    <a:pt x="425" y="2077"/>
                    <a:pt x="0" y="2615"/>
                  </a:cubicBezTo>
                  <a:cubicBezTo>
                    <a:pt x="0" y="4190"/>
                    <a:pt x="3768" y="5420"/>
                    <a:pt x="8499" y="5420"/>
                  </a:cubicBezTo>
                  <a:lnTo>
                    <a:pt x="8807" y="5420"/>
                  </a:lnTo>
                  <a:cubicBezTo>
                    <a:pt x="9074" y="5420"/>
                    <a:pt x="9305" y="5383"/>
                    <a:pt x="9576" y="5383"/>
                  </a:cubicBezTo>
                  <a:cubicBezTo>
                    <a:pt x="12150" y="5266"/>
                    <a:pt x="14421" y="4805"/>
                    <a:pt x="15882" y="4153"/>
                  </a:cubicBezTo>
                  <a:lnTo>
                    <a:pt x="15882" y="4153"/>
                  </a:lnTo>
                  <a:cubicBezTo>
                    <a:pt x="14728" y="4344"/>
                    <a:pt x="13421" y="4461"/>
                    <a:pt x="12037" y="4497"/>
                  </a:cubicBezTo>
                  <a:lnTo>
                    <a:pt x="11689" y="4497"/>
                  </a:lnTo>
                  <a:cubicBezTo>
                    <a:pt x="6998" y="4497"/>
                    <a:pt x="3230" y="3267"/>
                    <a:pt x="3193" y="1692"/>
                  </a:cubicBezTo>
                  <a:cubicBezTo>
                    <a:pt x="3193" y="1077"/>
                    <a:pt x="3845" y="462"/>
                    <a:pt x="4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4897100" y="775125"/>
              <a:ext cx="148050" cy="439375"/>
            </a:xfrm>
            <a:custGeom>
              <a:avLst/>
              <a:gdLst/>
              <a:ahLst/>
              <a:cxnLst/>
              <a:rect l="l" t="t" r="r" b="b"/>
              <a:pathLst>
                <a:path w="5922" h="17575" extrusionOk="0">
                  <a:moveTo>
                    <a:pt x="3091" y="0"/>
                  </a:moveTo>
                  <a:cubicBezTo>
                    <a:pt x="1486" y="0"/>
                    <a:pt x="154" y="3909"/>
                    <a:pt x="77" y="8767"/>
                  </a:cubicBezTo>
                  <a:cubicBezTo>
                    <a:pt x="1" y="13612"/>
                    <a:pt x="1231" y="17574"/>
                    <a:pt x="2806" y="17574"/>
                  </a:cubicBezTo>
                  <a:cubicBezTo>
                    <a:pt x="2813" y="17574"/>
                    <a:pt x="2821" y="17574"/>
                    <a:pt x="2829" y="17574"/>
                  </a:cubicBezTo>
                  <a:cubicBezTo>
                    <a:pt x="4433" y="17574"/>
                    <a:pt x="5768" y="13666"/>
                    <a:pt x="5845" y="8844"/>
                  </a:cubicBezTo>
                  <a:cubicBezTo>
                    <a:pt x="5922" y="4000"/>
                    <a:pt x="4692" y="41"/>
                    <a:pt x="3114" y="1"/>
                  </a:cubicBezTo>
                  <a:cubicBezTo>
                    <a:pt x="3106" y="1"/>
                    <a:pt x="3098" y="0"/>
                    <a:pt x="3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4962475" y="994300"/>
              <a:ext cx="80750" cy="220175"/>
            </a:xfrm>
            <a:custGeom>
              <a:avLst/>
              <a:gdLst/>
              <a:ahLst/>
              <a:cxnLst/>
              <a:rect l="l" t="t" r="r" b="b"/>
              <a:pathLst>
                <a:path w="3230" h="8807" extrusionOk="0">
                  <a:moveTo>
                    <a:pt x="231" y="8807"/>
                  </a:moveTo>
                  <a:lnTo>
                    <a:pt x="231" y="8807"/>
                  </a:lnTo>
                  <a:lnTo>
                    <a:pt x="231" y="8807"/>
                  </a:lnTo>
                  <a:lnTo>
                    <a:pt x="231" y="8807"/>
                  </a:lnTo>
                  <a:close/>
                  <a:moveTo>
                    <a:pt x="191" y="8807"/>
                  </a:moveTo>
                  <a:lnTo>
                    <a:pt x="191" y="8807"/>
                  </a:lnTo>
                  <a:lnTo>
                    <a:pt x="191" y="8807"/>
                  </a:lnTo>
                  <a:close/>
                  <a:moveTo>
                    <a:pt x="37" y="8807"/>
                  </a:moveTo>
                  <a:lnTo>
                    <a:pt x="191" y="8807"/>
                  </a:lnTo>
                  <a:lnTo>
                    <a:pt x="37" y="8807"/>
                  </a:lnTo>
                  <a:close/>
                  <a:moveTo>
                    <a:pt x="37" y="8807"/>
                  </a:moveTo>
                  <a:lnTo>
                    <a:pt x="37" y="8807"/>
                  </a:lnTo>
                  <a:lnTo>
                    <a:pt x="37" y="8807"/>
                  </a:lnTo>
                  <a:close/>
                  <a:moveTo>
                    <a:pt x="0" y="8807"/>
                  </a:moveTo>
                  <a:lnTo>
                    <a:pt x="0" y="8807"/>
                  </a:lnTo>
                  <a:lnTo>
                    <a:pt x="0" y="8807"/>
                  </a:lnTo>
                  <a:close/>
                  <a:moveTo>
                    <a:pt x="729" y="8690"/>
                  </a:moveTo>
                  <a:cubicBezTo>
                    <a:pt x="539" y="8767"/>
                    <a:pt x="385" y="8807"/>
                    <a:pt x="231" y="8807"/>
                  </a:cubicBezTo>
                  <a:cubicBezTo>
                    <a:pt x="385" y="8807"/>
                    <a:pt x="539" y="8767"/>
                    <a:pt x="729" y="8690"/>
                  </a:cubicBezTo>
                  <a:lnTo>
                    <a:pt x="729" y="8690"/>
                  </a:lnTo>
                  <a:close/>
                  <a:moveTo>
                    <a:pt x="3230" y="77"/>
                  </a:moveTo>
                  <a:cubicBezTo>
                    <a:pt x="3190" y="2424"/>
                    <a:pt x="2846" y="4537"/>
                    <a:pt x="2344" y="6115"/>
                  </a:cubicBezTo>
                  <a:lnTo>
                    <a:pt x="2344" y="6115"/>
                  </a:lnTo>
                  <a:cubicBezTo>
                    <a:pt x="2846" y="4537"/>
                    <a:pt x="3190" y="2424"/>
                    <a:pt x="3230" y="77"/>
                  </a:cubicBezTo>
                  <a:close/>
                  <a:moveTo>
                    <a:pt x="3230" y="40"/>
                  </a:moveTo>
                  <a:lnTo>
                    <a:pt x="3230" y="77"/>
                  </a:lnTo>
                  <a:lnTo>
                    <a:pt x="3230" y="40"/>
                  </a:lnTo>
                  <a:close/>
                  <a:moveTo>
                    <a:pt x="3230" y="40"/>
                  </a:moveTo>
                  <a:lnTo>
                    <a:pt x="3230" y="40"/>
                  </a:lnTo>
                  <a:lnTo>
                    <a:pt x="3230" y="40"/>
                  </a:lnTo>
                  <a:close/>
                  <a:moveTo>
                    <a:pt x="3230" y="40"/>
                  </a:moveTo>
                  <a:lnTo>
                    <a:pt x="3230" y="40"/>
                  </a:lnTo>
                  <a:lnTo>
                    <a:pt x="3230" y="40"/>
                  </a:lnTo>
                  <a:close/>
                  <a:moveTo>
                    <a:pt x="3230" y="0"/>
                  </a:moveTo>
                  <a:lnTo>
                    <a:pt x="3230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904800" y="818425"/>
              <a:ext cx="139350" cy="396050"/>
            </a:xfrm>
            <a:custGeom>
              <a:avLst/>
              <a:gdLst/>
              <a:ahLst/>
              <a:cxnLst/>
              <a:rect l="l" t="t" r="r" b="b"/>
              <a:pathLst>
                <a:path w="5574" h="15842" extrusionOk="0">
                  <a:moveTo>
                    <a:pt x="4460" y="1"/>
                  </a:moveTo>
                  <a:cubicBezTo>
                    <a:pt x="4651" y="1154"/>
                    <a:pt x="4728" y="2461"/>
                    <a:pt x="4691" y="3882"/>
                  </a:cubicBezTo>
                  <a:cubicBezTo>
                    <a:pt x="4614" y="8690"/>
                    <a:pt x="3267" y="12612"/>
                    <a:pt x="1692" y="12612"/>
                  </a:cubicBezTo>
                  <a:cubicBezTo>
                    <a:pt x="1037" y="12612"/>
                    <a:pt x="462" y="11957"/>
                    <a:pt x="0" y="10880"/>
                  </a:cubicBezTo>
                  <a:lnTo>
                    <a:pt x="0" y="10880"/>
                  </a:lnTo>
                  <a:cubicBezTo>
                    <a:pt x="422" y="13649"/>
                    <a:pt x="1268" y="15611"/>
                    <a:pt x="2307" y="15842"/>
                  </a:cubicBezTo>
                  <a:lnTo>
                    <a:pt x="2538" y="15842"/>
                  </a:lnTo>
                  <a:cubicBezTo>
                    <a:pt x="2692" y="15842"/>
                    <a:pt x="2846" y="15802"/>
                    <a:pt x="3036" y="15725"/>
                  </a:cubicBezTo>
                  <a:cubicBezTo>
                    <a:pt x="3076" y="15688"/>
                    <a:pt x="3076" y="15611"/>
                    <a:pt x="3113" y="15571"/>
                  </a:cubicBezTo>
                  <a:cubicBezTo>
                    <a:pt x="3615" y="14765"/>
                    <a:pt x="4113" y="13956"/>
                    <a:pt x="4651" y="13150"/>
                  </a:cubicBezTo>
                  <a:cubicBezTo>
                    <a:pt x="5153" y="11572"/>
                    <a:pt x="5497" y="9459"/>
                    <a:pt x="5537" y="7112"/>
                  </a:cubicBezTo>
                  <a:lnTo>
                    <a:pt x="5537" y="7075"/>
                  </a:lnTo>
                  <a:lnTo>
                    <a:pt x="5537" y="7035"/>
                  </a:lnTo>
                  <a:cubicBezTo>
                    <a:pt x="5574" y="4153"/>
                    <a:pt x="5153" y="1615"/>
                    <a:pt x="4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983625" y="1101700"/>
              <a:ext cx="446950" cy="165375"/>
            </a:xfrm>
            <a:custGeom>
              <a:avLst/>
              <a:gdLst/>
              <a:ahLst/>
              <a:cxnLst/>
              <a:rect l="l" t="t" r="r" b="b"/>
              <a:pathLst>
                <a:path w="17878" h="6615" extrusionOk="0">
                  <a:moveTo>
                    <a:pt x="12952" y="0"/>
                  </a:moveTo>
                  <a:cubicBezTo>
                    <a:pt x="11592" y="0"/>
                    <a:pt x="10026" y="154"/>
                    <a:pt x="8382" y="472"/>
                  </a:cubicBezTo>
                  <a:cubicBezTo>
                    <a:pt x="3614" y="1435"/>
                    <a:pt x="0" y="3471"/>
                    <a:pt x="308" y="5009"/>
                  </a:cubicBezTo>
                  <a:cubicBezTo>
                    <a:pt x="509" y="6044"/>
                    <a:pt x="2346" y="6614"/>
                    <a:pt x="4930" y="6614"/>
                  </a:cubicBezTo>
                  <a:cubicBezTo>
                    <a:pt x="6288" y="6614"/>
                    <a:pt x="7853" y="6457"/>
                    <a:pt x="9496" y="6126"/>
                  </a:cubicBezTo>
                  <a:cubicBezTo>
                    <a:pt x="14264" y="5163"/>
                    <a:pt x="17878" y="3164"/>
                    <a:pt x="17570" y="1589"/>
                  </a:cubicBezTo>
                  <a:cubicBezTo>
                    <a:pt x="17369" y="555"/>
                    <a:pt x="15534" y="0"/>
                    <a:pt x="1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991300" y="1226000"/>
              <a:ext cx="248025" cy="41325"/>
            </a:xfrm>
            <a:custGeom>
              <a:avLst/>
              <a:gdLst/>
              <a:ahLst/>
              <a:cxnLst/>
              <a:rect l="l" t="t" r="r" b="b"/>
              <a:pathLst>
                <a:path w="9921" h="1653" extrusionOk="0">
                  <a:moveTo>
                    <a:pt x="4652" y="1652"/>
                  </a:moveTo>
                  <a:lnTo>
                    <a:pt x="4652" y="1652"/>
                  </a:lnTo>
                  <a:lnTo>
                    <a:pt x="4652" y="1652"/>
                  </a:lnTo>
                  <a:lnTo>
                    <a:pt x="4652" y="1652"/>
                  </a:lnTo>
                  <a:close/>
                  <a:moveTo>
                    <a:pt x="9189" y="1154"/>
                  </a:moveTo>
                  <a:cubicBezTo>
                    <a:pt x="7574" y="1461"/>
                    <a:pt x="5999" y="1652"/>
                    <a:pt x="4652" y="1652"/>
                  </a:cubicBezTo>
                  <a:cubicBezTo>
                    <a:pt x="5999" y="1652"/>
                    <a:pt x="7574" y="1461"/>
                    <a:pt x="9189" y="1154"/>
                  </a:cubicBezTo>
                  <a:close/>
                  <a:moveTo>
                    <a:pt x="9881" y="1000"/>
                  </a:moveTo>
                  <a:cubicBezTo>
                    <a:pt x="9650" y="1077"/>
                    <a:pt x="9419" y="1114"/>
                    <a:pt x="9189" y="1154"/>
                  </a:cubicBezTo>
                  <a:cubicBezTo>
                    <a:pt x="9419" y="1114"/>
                    <a:pt x="9650" y="1077"/>
                    <a:pt x="9881" y="1000"/>
                  </a:cubicBezTo>
                  <a:close/>
                  <a:moveTo>
                    <a:pt x="9921" y="1000"/>
                  </a:moveTo>
                  <a:lnTo>
                    <a:pt x="9881" y="1000"/>
                  </a:lnTo>
                  <a:lnTo>
                    <a:pt x="9921" y="1000"/>
                  </a:lnTo>
                  <a:close/>
                  <a:moveTo>
                    <a:pt x="9921" y="1000"/>
                  </a:moveTo>
                  <a:lnTo>
                    <a:pt x="9921" y="1000"/>
                  </a:lnTo>
                  <a:lnTo>
                    <a:pt x="9921" y="1000"/>
                  </a:lnTo>
                  <a:close/>
                  <a:moveTo>
                    <a:pt x="1" y="77"/>
                  </a:moveTo>
                  <a:lnTo>
                    <a:pt x="1" y="77"/>
                  </a:lnTo>
                  <a:lnTo>
                    <a:pt x="1" y="7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C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991300" y="1139475"/>
              <a:ext cx="398000" cy="127850"/>
            </a:xfrm>
            <a:custGeom>
              <a:avLst/>
              <a:gdLst/>
              <a:ahLst/>
              <a:cxnLst/>
              <a:rect l="l" t="t" r="r" b="b"/>
              <a:pathLst>
                <a:path w="15920" h="5114" extrusionOk="0">
                  <a:moveTo>
                    <a:pt x="4344" y="1"/>
                  </a:moveTo>
                  <a:lnTo>
                    <a:pt x="4344" y="1"/>
                  </a:lnTo>
                  <a:cubicBezTo>
                    <a:pt x="2846" y="576"/>
                    <a:pt x="1653" y="1191"/>
                    <a:pt x="884" y="1846"/>
                  </a:cubicBezTo>
                  <a:cubicBezTo>
                    <a:pt x="576" y="2345"/>
                    <a:pt x="268" y="2846"/>
                    <a:pt x="1" y="3344"/>
                  </a:cubicBezTo>
                  <a:lnTo>
                    <a:pt x="1" y="3461"/>
                  </a:lnTo>
                  <a:lnTo>
                    <a:pt x="1" y="3498"/>
                  </a:lnTo>
                  <a:lnTo>
                    <a:pt x="1" y="3538"/>
                  </a:lnTo>
                  <a:cubicBezTo>
                    <a:pt x="231" y="4538"/>
                    <a:pt x="2077" y="5113"/>
                    <a:pt x="4652" y="5113"/>
                  </a:cubicBezTo>
                  <a:cubicBezTo>
                    <a:pt x="5999" y="5113"/>
                    <a:pt x="7574" y="4922"/>
                    <a:pt x="9189" y="4615"/>
                  </a:cubicBezTo>
                  <a:cubicBezTo>
                    <a:pt x="9419" y="4575"/>
                    <a:pt x="9650" y="4538"/>
                    <a:pt x="9881" y="4461"/>
                  </a:cubicBezTo>
                  <a:lnTo>
                    <a:pt x="9921" y="4461"/>
                  </a:lnTo>
                  <a:cubicBezTo>
                    <a:pt x="12459" y="3883"/>
                    <a:pt x="14612" y="3000"/>
                    <a:pt x="15919" y="2077"/>
                  </a:cubicBezTo>
                  <a:lnTo>
                    <a:pt x="15919" y="2077"/>
                  </a:lnTo>
                  <a:cubicBezTo>
                    <a:pt x="14802" y="2499"/>
                    <a:pt x="13535" y="2846"/>
                    <a:pt x="12188" y="3114"/>
                  </a:cubicBezTo>
                  <a:cubicBezTo>
                    <a:pt x="10573" y="3421"/>
                    <a:pt x="8998" y="3575"/>
                    <a:pt x="7651" y="3575"/>
                  </a:cubicBezTo>
                  <a:cubicBezTo>
                    <a:pt x="5036" y="3575"/>
                    <a:pt x="3231" y="3037"/>
                    <a:pt x="3000" y="2000"/>
                  </a:cubicBezTo>
                  <a:cubicBezTo>
                    <a:pt x="2883" y="1385"/>
                    <a:pt x="3384" y="693"/>
                    <a:pt x="4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533450" y="682400"/>
              <a:ext cx="398900" cy="153800"/>
            </a:xfrm>
            <a:custGeom>
              <a:avLst/>
              <a:gdLst/>
              <a:ahLst/>
              <a:cxnLst/>
              <a:rect l="l" t="t" r="r" b="b"/>
              <a:pathLst>
                <a:path w="15956" h="6152" extrusionOk="0">
                  <a:moveTo>
                    <a:pt x="4036" y="1"/>
                  </a:moveTo>
                  <a:cubicBezTo>
                    <a:pt x="1973" y="1"/>
                    <a:pt x="518" y="445"/>
                    <a:pt x="308" y="1289"/>
                  </a:cubicBezTo>
                  <a:cubicBezTo>
                    <a:pt x="1" y="2673"/>
                    <a:pt x="3153" y="4596"/>
                    <a:pt x="7383" y="5595"/>
                  </a:cubicBezTo>
                  <a:cubicBezTo>
                    <a:pt x="9033" y="5970"/>
                    <a:pt x="10601" y="6151"/>
                    <a:pt x="11920" y="6151"/>
                  </a:cubicBezTo>
                  <a:cubicBezTo>
                    <a:pt x="13983" y="6151"/>
                    <a:pt x="15438" y="5707"/>
                    <a:pt x="15648" y="4863"/>
                  </a:cubicBezTo>
                  <a:cubicBezTo>
                    <a:pt x="15956" y="3479"/>
                    <a:pt x="12803" y="1557"/>
                    <a:pt x="8573" y="557"/>
                  </a:cubicBezTo>
                  <a:cubicBezTo>
                    <a:pt x="6924" y="182"/>
                    <a:pt x="5356" y="1"/>
                    <a:pt x="40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541150" y="711700"/>
              <a:ext cx="950" cy="7700"/>
            </a:xfrm>
            <a:custGeom>
              <a:avLst/>
              <a:gdLst/>
              <a:ahLst/>
              <a:cxnLst/>
              <a:rect l="l" t="t" r="r" b="b"/>
              <a:pathLst>
                <a:path w="38" h="308" extrusionOk="0">
                  <a:moveTo>
                    <a:pt x="37" y="40"/>
                  </a:moveTo>
                  <a:cubicBezTo>
                    <a:pt x="37" y="40"/>
                    <a:pt x="37" y="77"/>
                    <a:pt x="0" y="117"/>
                  </a:cubicBezTo>
                  <a:lnTo>
                    <a:pt x="0" y="308"/>
                  </a:lnTo>
                  <a:lnTo>
                    <a:pt x="0" y="117"/>
                  </a:lnTo>
                  <a:cubicBezTo>
                    <a:pt x="37" y="77"/>
                    <a:pt x="37" y="40"/>
                    <a:pt x="37" y="40"/>
                  </a:cubicBezTo>
                  <a:close/>
                  <a:moveTo>
                    <a:pt x="37" y="0"/>
                  </a:moveTo>
                  <a:lnTo>
                    <a:pt x="37" y="0"/>
                  </a:ln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541150" y="682850"/>
              <a:ext cx="286475" cy="153825"/>
            </a:xfrm>
            <a:custGeom>
              <a:avLst/>
              <a:gdLst/>
              <a:ahLst/>
              <a:cxnLst/>
              <a:rect l="l" t="t" r="r" b="b"/>
              <a:pathLst>
                <a:path w="11459" h="6153" extrusionOk="0">
                  <a:moveTo>
                    <a:pt x="3691" y="1"/>
                  </a:moveTo>
                  <a:cubicBezTo>
                    <a:pt x="3307" y="1"/>
                    <a:pt x="2922" y="1"/>
                    <a:pt x="2575" y="41"/>
                  </a:cubicBezTo>
                  <a:cubicBezTo>
                    <a:pt x="1729" y="385"/>
                    <a:pt x="883" y="733"/>
                    <a:pt x="77" y="1117"/>
                  </a:cubicBezTo>
                  <a:lnTo>
                    <a:pt x="37" y="1154"/>
                  </a:lnTo>
                  <a:lnTo>
                    <a:pt x="37" y="1194"/>
                  </a:lnTo>
                  <a:cubicBezTo>
                    <a:pt x="37" y="1194"/>
                    <a:pt x="37" y="1231"/>
                    <a:pt x="0" y="1271"/>
                  </a:cubicBezTo>
                  <a:lnTo>
                    <a:pt x="0" y="1462"/>
                  </a:lnTo>
                  <a:cubicBezTo>
                    <a:pt x="0" y="2846"/>
                    <a:pt x="3076" y="4615"/>
                    <a:pt x="7075" y="5577"/>
                  </a:cubicBezTo>
                  <a:cubicBezTo>
                    <a:pt x="8650" y="5922"/>
                    <a:pt x="10151" y="6116"/>
                    <a:pt x="11458" y="6153"/>
                  </a:cubicBezTo>
                  <a:cubicBezTo>
                    <a:pt x="11034" y="6076"/>
                    <a:pt x="10612" y="5962"/>
                    <a:pt x="10188" y="5885"/>
                  </a:cubicBezTo>
                  <a:cubicBezTo>
                    <a:pt x="5958" y="4885"/>
                    <a:pt x="2805" y="2963"/>
                    <a:pt x="3113" y="1579"/>
                  </a:cubicBezTo>
                  <a:cubicBezTo>
                    <a:pt x="3307" y="733"/>
                    <a:pt x="4768" y="308"/>
                    <a:pt x="6804" y="308"/>
                  </a:cubicBezTo>
                  <a:lnTo>
                    <a:pt x="6998" y="308"/>
                  </a:lnTo>
                  <a:cubicBezTo>
                    <a:pt x="5805" y="77"/>
                    <a:pt x="4691" y="1"/>
                    <a:pt x="3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504625" y="351575"/>
              <a:ext cx="246100" cy="353075"/>
            </a:xfrm>
            <a:custGeom>
              <a:avLst/>
              <a:gdLst/>
              <a:ahLst/>
              <a:cxnLst/>
              <a:rect l="l" t="t" r="r" b="b"/>
              <a:pathLst>
                <a:path w="9844" h="14123" extrusionOk="0">
                  <a:moveTo>
                    <a:pt x="8172" y="1"/>
                  </a:moveTo>
                  <a:cubicBezTo>
                    <a:pt x="6796" y="1"/>
                    <a:pt x="4478" y="2425"/>
                    <a:pt x="2652" y="5869"/>
                  </a:cubicBezTo>
                  <a:cubicBezTo>
                    <a:pt x="615" y="9714"/>
                    <a:pt x="0" y="13368"/>
                    <a:pt x="1230" y="14021"/>
                  </a:cubicBezTo>
                  <a:cubicBezTo>
                    <a:pt x="1363" y="14089"/>
                    <a:pt x="1511" y="14122"/>
                    <a:pt x="1672" y="14122"/>
                  </a:cubicBezTo>
                  <a:cubicBezTo>
                    <a:pt x="3047" y="14122"/>
                    <a:pt x="5366" y="11696"/>
                    <a:pt x="7189" y="8253"/>
                  </a:cubicBezTo>
                  <a:cubicBezTo>
                    <a:pt x="9228" y="4448"/>
                    <a:pt x="9843" y="794"/>
                    <a:pt x="8613" y="102"/>
                  </a:cubicBezTo>
                  <a:cubicBezTo>
                    <a:pt x="8480" y="34"/>
                    <a:pt x="8333" y="1"/>
                    <a:pt x="8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531525" y="557900"/>
              <a:ext cx="152825" cy="141350"/>
            </a:xfrm>
            <a:custGeom>
              <a:avLst/>
              <a:gdLst/>
              <a:ahLst/>
              <a:cxnLst/>
              <a:rect l="l" t="t" r="r" b="b"/>
              <a:pathLst>
                <a:path w="6113" h="5654" extrusionOk="0">
                  <a:moveTo>
                    <a:pt x="1" y="5654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" y="5654"/>
                  </a:lnTo>
                  <a:close/>
                  <a:moveTo>
                    <a:pt x="1" y="5654"/>
                  </a:moveTo>
                  <a:lnTo>
                    <a:pt x="1" y="5654"/>
                  </a:lnTo>
                  <a:lnTo>
                    <a:pt x="1" y="5654"/>
                  </a:lnTo>
                  <a:close/>
                  <a:moveTo>
                    <a:pt x="5959" y="348"/>
                  </a:moveTo>
                  <a:cubicBezTo>
                    <a:pt x="5036" y="1963"/>
                    <a:pt x="4036" y="3347"/>
                    <a:pt x="3114" y="4346"/>
                  </a:cubicBezTo>
                  <a:lnTo>
                    <a:pt x="3114" y="4346"/>
                  </a:lnTo>
                  <a:cubicBezTo>
                    <a:pt x="4036" y="3347"/>
                    <a:pt x="5036" y="1963"/>
                    <a:pt x="5959" y="348"/>
                  </a:cubicBezTo>
                  <a:close/>
                  <a:moveTo>
                    <a:pt x="5959" y="348"/>
                  </a:moveTo>
                  <a:lnTo>
                    <a:pt x="5959" y="348"/>
                  </a:lnTo>
                  <a:lnTo>
                    <a:pt x="5959" y="348"/>
                  </a:lnTo>
                  <a:close/>
                  <a:moveTo>
                    <a:pt x="5959" y="271"/>
                  </a:moveTo>
                  <a:lnTo>
                    <a:pt x="5959" y="308"/>
                  </a:lnTo>
                  <a:lnTo>
                    <a:pt x="5959" y="271"/>
                  </a:lnTo>
                  <a:close/>
                  <a:moveTo>
                    <a:pt x="5999" y="271"/>
                  </a:moveTo>
                  <a:lnTo>
                    <a:pt x="5999" y="271"/>
                  </a:lnTo>
                  <a:lnTo>
                    <a:pt x="5999" y="271"/>
                  </a:lnTo>
                  <a:close/>
                  <a:moveTo>
                    <a:pt x="5999" y="231"/>
                  </a:moveTo>
                  <a:lnTo>
                    <a:pt x="5999" y="231"/>
                  </a:lnTo>
                  <a:lnTo>
                    <a:pt x="5999" y="231"/>
                  </a:lnTo>
                  <a:close/>
                  <a:moveTo>
                    <a:pt x="6113" y="40"/>
                  </a:moveTo>
                  <a:cubicBezTo>
                    <a:pt x="6076" y="117"/>
                    <a:pt x="6036" y="154"/>
                    <a:pt x="5999" y="231"/>
                  </a:cubicBezTo>
                  <a:cubicBezTo>
                    <a:pt x="6036" y="154"/>
                    <a:pt x="6076" y="117"/>
                    <a:pt x="6113" y="40"/>
                  </a:cubicBezTo>
                  <a:close/>
                  <a:moveTo>
                    <a:pt x="6113" y="0"/>
                  </a:moveTo>
                  <a:lnTo>
                    <a:pt x="6113" y="40"/>
                  </a:ln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508450" y="456000"/>
              <a:ext cx="217275" cy="243250"/>
            </a:xfrm>
            <a:custGeom>
              <a:avLst/>
              <a:gdLst/>
              <a:ahLst/>
              <a:cxnLst/>
              <a:rect l="l" t="t" r="r" b="b"/>
              <a:pathLst>
                <a:path w="8691" h="9730" extrusionOk="0">
                  <a:moveTo>
                    <a:pt x="8691" y="0"/>
                  </a:moveTo>
                  <a:lnTo>
                    <a:pt x="8691" y="0"/>
                  </a:lnTo>
                  <a:cubicBezTo>
                    <a:pt x="8537" y="385"/>
                    <a:pt x="8343" y="769"/>
                    <a:pt x="8152" y="1154"/>
                  </a:cubicBezTo>
                  <a:cubicBezTo>
                    <a:pt x="6307" y="4614"/>
                    <a:pt x="4000" y="7038"/>
                    <a:pt x="2615" y="7038"/>
                  </a:cubicBezTo>
                  <a:cubicBezTo>
                    <a:pt x="2462" y="7038"/>
                    <a:pt x="2308" y="6998"/>
                    <a:pt x="2191" y="6921"/>
                  </a:cubicBezTo>
                  <a:cubicBezTo>
                    <a:pt x="1385" y="6500"/>
                    <a:pt x="1345" y="4922"/>
                    <a:pt x="1923" y="2846"/>
                  </a:cubicBezTo>
                  <a:lnTo>
                    <a:pt x="1923" y="2846"/>
                  </a:lnTo>
                  <a:cubicBezTo>
                    <a:pt x="462" y="6039"/>
                    <a:pt x="1" y="8921"/>
                    <a:pt x="924" y="9730"/>
                  </a:cubicBezTo>
                  <a:cubicBezTo>
                    <a:pt x="1923" y="9268"/>
                    <a:pt x="2960" y="8807"/>
                    <a:pt x="4037" y="8422"/>
                  </a:cubicBezTo>
                  <a:cubicBezTo>
                    <a:pt x="4959" y="7423"/>
                    <a:pt x="5959" y="6039"/>
                    <a:pt x="6882" y="4424"/>
                  </a:cubicBezTo>
                  <a:lnTo>
                    <a:pt x="6882" y="4384"/>
                  </a:lnTo>
                  <a:lnTo>
                    <a:pt x="6882" y="4347"/>
                  </a:lnTo>
                  <a:lnTo>
                    <a:pt x="6922" y="4347"/>
                  </a:lnTo>
                  <a:lnTo>
                    <a:pt x="6922" y="4307"/>
                  </a:lnTo>
                  <a:cubicBezTo>
                    <a:pt x="6959" y="4230"/>
                    <a:pt x="6999" y="4193"/>
                    <a:pt x="7036" y="4116"/>
                  </a:cubicBezTo>
                  <a:lnTo>
                    <a:pt x="7036" y="4076"/>
                  </a:lnTo>
                  <a:cubicBezTo>
                    <a:pt x="7805" y="2655"/>
                    <a:pt x="8383" y="1231"/>
                    <a:pt x="8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311375" y="797300"/>
              <a:ext cx="397975" cy="132650"/>
            </a:xfrm>
            <a:custGeom>
              <a:avLst/>
              <a:gdLst/>
              <a:ahLst/>
              <a:cxnLst/>
              <a:rect l="l" t="t" r="r" b="b"/>
              <a:pathLst>
                <a:path w="15919" h="5306" extrusionOk="0">
                  <a:moveTo>
                    <a:pt x="6326" y="1"/>
                  </a:moveTo>
                  <a:cubicBezTo>
                    <a:pt x="2856" y="1"/>
                    <a:pt x="214" y="819"/>
                    <a:pt x="117" y="1999"/>
                  </a:cubicBezTo>
                  <a:cubicBezTo>
                    <a:pt x="0" y="3420"/>
                    <a:pt x="3424" y="4881"/>
                    <a:pt x="7767" y="5229"/>
                  </a:cubicBezTo>
                  <a:cubicBezTo>
                    <a:pt x="8415" y="5281"/>
                    <a:pt x="9048" y="5306"/>
                    <a:pt x="9655" y="5306"/>
                  </a:cubicBezTo>
                  <a:cubicBezTo>
                    <a:pt x="13082" y="5306"/>
                    <a:pt x="15705" y="4513"/>
                    <a:pt x="15805" y="3306"/>
                  </a:cubicBezTo>
                  <a:cubicBezTo>
                    <a:pt x="15918" y="1882"/>
                    <a:pt x="12498" y="461"/>
                    <a:pt x="8191" y="77"/>
                  </a:cubicBezTo>
                  <a:cubicBezTo>
                    <a:pt x="7551" y="25"/>
                    <a:pt x="6926" y="1"/>
                    <a:pt x="6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314275" y="797275"/>
              <a:ext cx="300875" cy="132675"/>
            </a:xfrm>
            <a:custGeom>
              <a:avLst/>
              <a:gdLst/>
              <a:ahLst/>
              <a:cxnLst/>
              <a:rect l="l" t="t" r="r" b="b"/>
              <a:pathLst>
                <a:path w="12035" h="5307" extrusionOk="0">
                  <a:moveTo>
                    <a:pt x="6153" y="1"/>
                  </a:moveTo>
                  <a:cubicBezTo>
                    <a:pt x="4652" y="1"/>
                    <a:pt x="3308" y="154"/>
                    <a:pt x="2231" y="462"/>
                  </a:cubicBezTo>
                  <a:cubicBezTo>
                    <a:pt x="1499" y="960"/>
                    <a:pt x="730" y="1499"/>
                    <a:pt x="1" y="2077"/>
                  </a:cubicBezTo>
                  <a:cubicBezTo>
                    <a:pt x="1" y="3461"/>
                    <a:pt x="3385" y="4882"/>
                    <a:pt x="7651" y="5230"/>
                  </a:cubicBezTo>
                  <a:cubicBezTo>
                    <a:pt x="8306" y="5267"/>
                    <a:pt x="8958" y="5307"/>
                    <a:pt x="9573" y="5307"/>
                  </a:cubicBezTo>
                  <a:cubicBezTo>
                    <a:pt x="10459" y="5307"/>
                    <a:pt x="11305" y="5230"/>
                    <a:pt x="12034" y="5153"/>
                  </a:cubicBezTo>
                  <a:cubicBezTo>
                    <a:pt x="11613" y="5153"/>
                    <a:pt x="11188" y="5113"/>
                    <a:pt x="10767" y="5076"/>
                  </a:cubicBezTo>
                  <a:cubicBezTo>
                    <a:pt x="6421" y="4728"/>
                    <a:pt x="3000" y="3267"/>
                    <a:pt x="3114" y="1883"/>
                  </a:cubicBezTo>
                  <a:cubicBezTo>
                    <a:pt x="3191" y="1000"/>
                    <a:pt x="4652" y="308"/>
                    <a:pt x="6768" y="38"/>
                  </a:cubicBezTo>
                  <a:cubicBezTo>
                    <a:pt x="6574" y="1"/>
                    <a:pt x="6344" y="1"/>
                    <a:pt x="6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273925" y="464250"/>
              <a:ext cx="198025" cy="372700"/>
            </a:xfrm>
            <a:custGeom>
              <a:avLst/>
              <a:gdLst/>
              <a:ahLst/>
              <a:cxnLst/>
              <a:rect l="l" t="t" r="r" b="b"/>
              <a:pathLst>
                <a:path w="7921" h="14908" extrusionOk="0">
                  <a:moveTo>
                    <a:pt x="6261" y="0"/>
                  </a:moveTo>
                  <a:cubicBezTo>
                    <a:pt x="4898" y="0"/>
                    <a:pt x="2854" y="2817"/>
                    <a:pt x="1538" y="6591"/>
                  </a:cubicBezTo>
                  <a:cubicBezTo>
                    <a:pt x="77" y="10667"/>
                    <a:pt x="0" y="14398"/>
                    <a:pt x="1344" y="14860"/>
                  </a:cubicBezTo>
                  <a:cubicBezTo>
                    <a:pt x="1435" y="14892"/>
                    <a:pt x="1531" y="14908"/>
                    <a:pt x="1631" y="14908"/>
                  </a:cubicBezTo>
                  <a:cubicBezTo>
                    <a:pt x="2964" y="14908"/>
                    <a:pt x="5024" y="12114"/>
                    <a:pt x="6383" y="8323"/>
                  </a:cubicBezTo>
                  <a:cubicBezTo>
                    <a:pt x="7804" y="4207"/>
                    <a:pt x="7921" y="516"/>
                    <a:pt x="6573" y="55"/>
                  </a:cubicBezTo>
                  <a:cubicBezTo>
                    <a:pt x="6474" y="18"/>
                    <a:pt x="6370" y="0"/>
                    <a:pt x="6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303675" y="672325"/>
              <a:ext cx="129825" cy="163425"/>
            </a:xfrm>
            <a:custGeom>
              <a:avLst/>
              <a:gdLst/>
              <a:ahLst/>
              <a:cxnLst/>
              <a:rect l="l" t="t" r="r" b="b"/>
              <a:pathLst>
                <a:path w="5193" h="6537" extrusionOk="0">
                  <a:moveTo>
                    <a:pt x="154" y="6537"/>
                  </a:moveTo>
                  <a:lnTo>
                    <a:pt x="154" y="6537"/>
                  </a:lnTo>
                  <a:lnTo>
                    <a:pt x="154" y="6537"/>
                  </a:lnTo>
                  <a:lnTo>
                    <a:pt x="154" y="6537"/>
                  </a:lnTo>
                  <a:close/>
                  <a:moveTo>
                    <a:pt x="154" y="6537"/>
                  </a:moveTo>
                  <a:lnTo>
                    <a:pt x="154" y="6537"/>
                  </a:lnTo>
                  <a:lnTo>
                    <a:pt x="154" y="6537"/>
                  </a:lnTo>
                  <a:close/>
                  <a:moveTo>
                    <a:pt x="40" y="6497"/>
                  </a:moveTo>
                  <a:cubicBezTo>
                    <a:pt x="77" y="6497"/>
                    <a:pt x="117" y="6537"/>
                    <a:pt x="154" y="6537"/>
                  </a:cubicBezTo>
                  <a:cubicBezTo>
                    <a:pt x="117" y="6537"/>
                    <a:pt x="77" y="6497"/>
                    <a:pt x="40" y="6497"/>
                  </a:cubicBezTo>
                  <a:close/>
                  <a:moveTo>
                    <a:pt x="0" y="6497"/>
                  </a:moveTo>
                  <a:lnTo>
                    <a:pt x="40" y="6497"/>
                  </a:lnTo>
                  <a:lnTo>
                    <a:pt x="0" y="6497"/>
                  </a:lnTo>
                  <a:close/>
                  <a:moveTo>
                    <a:pt x="0" y="6497"/>
                  </a:moveTo>
                  <a:lnTo>
                    <a:pt x="0" y="6497"/>
                  </a:lnTo>
                  <a:lnTo>
                    <a:pt x="0" y="6497"/>
                  </a:lnTo>
                  <a:close/>
                  <a:moveTo>
                    <a:pt x="0" y="6497"/>
                  </a:moveTo>
                  <a:lnTo>
                    <a:pt x="0" y="6497"/>
                  </a:lnTo>
                  <a:lnTo>
                    <a:pt x="0" y="6497"/>
                  </a:lnTo>
                  <a:close/>
                  <a:moveTo>
                    <a:pt x="0" y="6460"/>
                  </a:moveTo>
                  <a:lnTo>
                    <a:pt x="0" y="6460"/>
                  </a:lnTo>
                  <a:lnTo>
                    <a:pt x="0" y="6460"/>
                  </a:lnTo>
                  <a:close/>
                  <a:moveTo>
                    <a:pt x="5076" y="268"/>
                  </a:moveTo>
                  <a:cubicBezTo>
                    <a:pt x="4461" y="1960"/>
                    <a:pt x="3692" y="3421"/>
                    <a:pt x="2923" y="4537"/>
                  </a:cubicBezTo>
                  <a:lnTo>
                    <a:pt x="2923" y="4537"/>
                  </a:lnTo>
                  <a:cubicBezTo>
                    <a:pt x="3692" y="3421"/>
                    <a:pt x="4461" y="1960"/>
                    <a:pt x="5076" y="268"/>
                  </a:cubicBezTo>
                  <a:close/>
                  <a:moveTo>
                    <a:pt x="5116" y="231"/>
                  </a:moveTo>
                  <a:cubicBezTo>
                    <a:pt x="5076" y="231"/>
                    <a:pt x="5076" y="231"/>
                    <a:pt x="5076" y="268"/>
                  </a:cubicBezTo>
                  <a:cubicBezTo>
                    <a:pt x="5076" y="231"/>
                    <a:pt x="5076" y="231"/>
                    <a:pt x="5116" y="231"/>
                  </a:cubicBezTo>
                  <a:close/>
                  <a:moveTo>
                    <a:pt x="5116" y="191"/>
                  </a:moveTo>
                  <a:lnTo>
                    <a:pt x="5116" y="191"/>
                  </a:lnTo>
                  <a:lnTo>
                    <a:pt x="5116" y="191"/>
                  </a:lnTo>
                  <a:close/>
                  <a:moveTo>
                    <a:pt x="5153" y="77"/>
                  </a:moveTo>
                  <a:lnTo>
                    <a:pt x="5153" y="77"/>
                  </a:lnTo>
                  <a:lnTo>
                    <a:pt x="5153" y="77"/>
                  </a:lnTo>
                  <a:close/>
                  <a:moveTo>
                    <a:pt x="5193" y="0"/>
                  </a:moveTo>
                  <a:cubicBezTo>
                    <a:pt x="5153" y="0"/>
                    <a:pt x="5153" y="37"/>
                    <a:pt x="5153" y="37"/>
                  </a:cubicBezTo>
                  <a:cubicBezTo>
                    <a:pt x="5153" y="37"/>
                    <a:pt x="5153" y="0"/>
                    <a:pt x="5193" y="0"/>
                  </a:cubicBez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276750" y="564650"/>
              <a:ext cx="182675" cy="271100"/>
            </a:xfrm>
            <a:custGeom>
              <a:avLst/>
              <a:gdLst/>
              <a:ahLst/>
              <a:cxnLst/>
              <a:rect l="l" t="t" r="r" b="b"/>
              <a:pathLst>
                <a:path w="7307" h="10844" extrusionOk="0">
                  <a:moveTo>
                    <a:pt x="7306" y="1"/>
                  </a:moveTo>
                  <a:cubicBezTo>
                    <a:pt x="7193" y="422"/>
                    <a:pt x="7076" y="807"/>
                    <a:pt x="6922" y="1231"/>
                  </a:cubicBezTo>
                  <a:cubicBezTo>
                    <a:pt x="5578" y="5036"/>
                    <a:pt x="3538" y="7845"/>
                    <a:pt x="2154" y="7845"/>
                  </a:cubicBezTo>
                  <a:cubicBezTo>
                    <a:pt x="2077" y="7845"/>
                    <a:pt x="1963" y="7845"/>
                    <a:pt x="1886" y="7805"/>
                  </a:cubicBezTo>
                  <a:cubicBezTo>
                    <a:pt x="1041" y="7497"/>
                    <a:pt x="733" y="5922"/>
                    <a:pt x="1001" y="3806"/>
                  </a:cubicBezTo>
                  <a:lnTo>
                    <a:pt x="1001" y="3806"/>
                  </a:lnTo>
                  <a:cubicBezTo>
                    <a:pt x="1" y="7266"/>
                    <a:pt x="1" y="10188"/>
                    <a:pt x="1077" y="10767"/>
                  </a:cubicBezTo>
                  <a:lnTo>
                    <a:pt x="1077" y="10804"/>
                  </a:lnTo>
                  <a:lnTo>
                    <a:pt x="1117" y="10804"/>
                  </a:lnTo>
                  <a:cubicBezTo>
                    <a:pt x="1154" y="10804"/>
                    <a:pt x="1194" y="10844"/>
                    <a:pt x="1231" y="10844"/>
                  </a:cubicBezTo>
                  <a:cubicBezTo>
                    <a:pt x="2117" y="10152"/>
                    <a:pt x="3040" y="9496"/>
                    <a:pt x="4000" y="8844"/>
                  </a:cubicBezTo>
                  <a:cubicBezTo>
                    <a:pt x="4769" y="7728"/>
                    <a:pt x="5538" y="6267"/>
                    <a:pt x="6153" y="4575"/>
                  </a:cubicBezTo>
                  <a:cubicBezTo>
                    <a:pt x="6153" y="4538"/>
                    <a:pt x="6153" y="4538"/>
                    <a:pt x="6193" y="4538"/>
                  </a:cubicBezTo>
                  <a:lnTo>
                    <a:pt x="6193" y="4498"/>
                  </a:lnTo>
                  <a:cubicBezTo>
                    <a:pt x="6193" y="4461"/>
                    <a:pt x="6230" y="4421"/>
                    <a:pt x="6230" y="4384"/>
                  </a:cubicBezTo>
                  <a:lnTo>
                    <a:pt x="6230" y="4344"/>
                  </a:lnTo>
                  <a:cubicBezTo>
                    <a:pt x="6230" y="4344"/>
                    <a:pt x="6230" y="4307"/>
                    <a:pt x="6270" y="4307"/>
                  </a:cubicBezTo>
                  <a:cubicBezTo>
                    <a:pt x="6808" y="2769"/>
                    <a:pt x="7153" y="1268"/>
                    <a:pt x="7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732700" y="582875"/>
              <a:ext cx="1239100" cy="1418850"/>
            </a:xfrm>
            <a:custGeom>
              <a:avLst/>
              <a:gdLst/>
              <a:ahLst/>
              <a:cxnLst/>
              <a:rect l="l" t="t" r="r" b="b"/>
              <a:pathLst>
                <a:path w="49564" h="56754" extrusionOk="0">
                  <a:moveTo>
                    <a:pt x="49179" y="1"/>
                  </a:moveTo>
                  <a:cubicBezTo>
                    <a:pt x="37644" y="1231"/>
                    <a:pt x="28801" y="5347"/>
                    <a:pt x="22034" y="10884"/>
                  </a:cubicBezTo>
                  <a:cubicBezTo>
                    <a:pt x="16958" y="15036"/>
                    <a:pt x="13036" y="19958"/>
                    <a:pt x="9997" y="24993"/>
                  </a:cubicBezTo>
                  <a:cubicBezTo>
                    <a:pt x="5500" y="32569"/>
                    <a:pt x="2999" y="40413"/>
                    <a:pt x="1615" y="46372"/>
                  </a:cubicBezTo>
                  <a:cubicBezTo>
                    <a:pt x="271" y="52333"/>
                    <a:pt x="0" y="56409"/>
                    <a:pt x="0" y="56409"/>
                  </a:cubicBezTo>
                  <a:cubicBezTo>
                    <a:pt x="0" y="56599"/>
                    <a:pt x="117" y="56716"/>
                    <a:pt x="308" y="56753"/>
                  </a:cubicBezTo>
                  <a:cubicBezTo>
                    <a:pt x="461" y="56753"/>
                    <a:pt x="615" y="56599"/>
                    <a:pt x="615" y="56445"/>
                  </a:cubicBezTo>
                  <a:lnTo>
                    <a:pt x="615" y="56409"/>
                  </a:lnTo>
                  <a:cubicBezTo>
                    <a:pt x="655" y="55676"/>
                    <a:pt x="1578" y="42874"/>
                    <a:pt x="8115" y="29684"/>
                  </a:cubicBezTo>
                  <a:cubicBezTo>
                    <a:pt x="11381" y="23111"/>
                    <a:pt x="16072" y="16420"/>
                    <a:pt x="22726" y="11074"/>
                  </a:cubicBezTo>
                  <a:cubicBezTo>
                    <a:pt x="29376" y="5768"/>
                    <a:pt x="38029" y="1809"/>
                    <a:pt x="49256" y="616"/>
                  </a:cubicBezTo>
                  <a:cubicBezTo>
                    <a:pt x="49410" y="579"/>
                    <a:pt x="49564" y="462"/>
                    <a:pt x="49524" y="271"/>
                  </a:cubicBezTo>
                  <a:cubicBezTo>
                    <a:pt x="49524" y="118"/>
                    <a:pt x="49370" y="1"/>
                    <a:pt x="49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707400" y="526100"/>
              <a:ext cx="399900" cy="151425"/>
            </a:xfrm>
            <a:custGeom>
              <a:avLst/>
              <a:gdLst/>
              <a:ahLst/>
              <a:cxnLst/>
              <a:rect l="l" t="t" r="r" b="b"/>
              <a:pathLst>
                <a:path w="15996" h="6057" extrusionOk="0">
                  <a:moveTo>
                    <a:pt x="11779" y="0"/>
                  </a:moveTo>
                  <a:cubicBezTo>
                    <a:pt x="10508" y="0"/>
                    <a:pt x="9020" y="163"/>
                    <a:pt x="7460" y="503"/>
                  </a:cubicBezTo>
                  <a:cubicBezTo>
                    <a:pt x="3193" y="1466"/>
                    <a:pt x="0" y="3311"/>
                    <a:pt x="308" y="4733"/>
                  </a:cubicBezTo>
                  <a:cubicBezTo>
                    <a:pt x="500" y="5596"/>
                    <a:pt x="2008" y="6056"/>
                    <a:pt x="4143" y="6056"/>
                  </a:cubicBezTo>
                  <a:cubicBezTo>
                    <a:pt x="5430" y="6056"/>
                    <a:pt x="6945" y="5889"/>
                    <a:pt x="8536" y="5542"/>
                  </a:cubicBezTo>
                  <a:cubicBezTo>
                    <a:pt x="12806" y="4619"/>
                    <a:pt x="15996" y="2733"/>
                    <a:pt x="15688" y="1349"/>
                  </a:cubicBezTo>
                  <a:cubicBezTo>
                    <a:pt x="15494" y="475"/>
                    <a:pt x="13953" y="0"/>
                    <a:pt x="11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812225" y="664625"/>
              <a:ext cx="108600" cy="12475"/>
            </a:xfrm>
            <a:custGeom>
              <a:avLst/>
              <a:gdLst/>
              <a:ahLst/>
              <a:cxnLst/>
              <a:rect l="l" t="t" r="r" b="b"/>
              <a:pathLst>
                <a:path w="4344" h="499" extrusionOk="0">
                  <a:moveTo>
                    <a:pt x="0" y="499"/>
                  </a:moveTo>
                  <a:lnTo>
                    <a:pt x="0" y="499"/>
                  </a:lnTo>
                  <a:lnTo>
                    <a:pt x="0" y="499"/>
                  </a:lnTo>
                  <a:lnTo>
                    <a:pt x="0" y="499"/>
                  </a:lnTo>
                  <a:close/>
                  <a:moveTo>
                    <a:pt x="4343" y="1"/>
                  </a:moveTo>
                  <a:cubicBezTo>
                    <a:pt x="2769" y="345"/>
                    <a:pt x="1267" y="499"/>
                    <a:pt x="0" y="499"/>
                  </a:cubicBezTo>
                  <a:cubicBezTo>
                    <a:pt x="1267" y="499"/>
                    <a:pt x="2769" y="345"/>
                    <a:pt x="4343" y="1"/>
                  </a:cubicBezTo>
                  <a:close/>
                </a:path>
              </a:pathLst>
            </a:custGeom>
            <a:solidFill>
              <a:srgbClr val="FDE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5715100" y="640550"/>
              <a:ext cx="25" cy="3875"/>
            </a:xfrm>
            <a:custGeom>
              <a:avLst/>
              <a:gdLst/>
              <a:ahLst/>
              <a:cxnLst/>
              <a:rect l="l" t="t" r="r" b="b"/>
              <a:pathLst>
                <a:path w="1" h="155" extrusionOk="0">
                  <a:moveTo>
                    <a:pt x="0" y="155"/>
                  </a:moveTo>
                  <a:lnTo>
                    <a:pt x="0" y="155"/>
                  </a:lnTo>
                  <a:lnTo>
                    <a:pt x="0" y="155"/>
                  </a:lnTo>
                  <a:close/>
                  <a:moveTo>
                    <a:pt x="0" y="155"/>
                  </a:moveTo>
                  <a:lnTo>
                    <a:pt x="0" y="155"/>
                  </a:lnTo>
                  <a:lnTo>
                    <a:pt x="0" y="155"/>
                  </a:lnTo>
                  <a:close/>
                  <a:moveTo>
                    <a:pt x="0" y="118"/>
                  </a:moveTo>
                  <a:lnTo>
                    <a:pt x="0" y="155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18"/>
                  </a:moveTo>
                  <a:lnTo>
                    <a:pt x="0" y="118"/>
                  </a:lnTo>
                  <a:lnTo>
                    <a:pt x="0" y="118"/>
                  </a:lnTo>
                  <a:close/>
                  <a:moveTo>
                    <a:pt x="0" y="1"/>
                  </a:moveTo>
                  <a:lnTo>
                    <a:pt x="0" y="118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64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713175" y="546350"/>
              <a:ext cx="312475" cy="130750"/>
            </a:xfrm>
            <a:custGeom>
              <a:avLst/>
              <a:gdLst/>
              <a:ahLst/>
              <a:cxnLst/>
              <a:rect l="l" t="t" r="r" b="b"/>
              <a:pathLst>
                <a:path w="12499" h="5230" extrusionOk="0">
                  <a:moveTo>
                    <a:pt x="5962" y="1"/>
                  </a:moveTo>
                  <a:lnTo>
                    <a:pt x="5962" y="1"/>
                  </a:lnTo>
                  <a:cubicBezTo>
                    <a:pt x="2501" y="963"/>
                    <a:pt x="0" y="2538"/>
                    <a:pt x="77" y="3769"/>
                  </a:cubicBezTo>
                  <a:lnTo>
                    <a:pt x="77" y="3886"/>
                  </a:lnTo>
                  <a:lnTo>
                    <a:pt x="77" y="3923"/>
                  </a:lnTo>
                  <a:cubicBezTo>
                    <a:pt x="308" y="4768"/>
                    <a:pt x="1809" y="5230"/>
                    <a:pt x="3962" y="5230"/>
                  </a:cubicBezTo>
                  <a:cubicBezTo>
                    <a:pt x="5229" y="5230"/>
                    <a:pt x="6731" y="5076"/>
                    <a:pt x="8305" y="4732"/>
                  </a:cubicBezTo>
                  <a:cubicBezTo>
                    <a:pt x="9920" y="4384"/>
                    <a:pt x="11345" y="3923"/>
                    <a:pt x="12498" y="3384"/>
                  </a:cubicBezTo>
                  <a:lnTo>
                    <a:pt x="12498" y="3384"/>
                  </a:lnTo>
                  <a:cubicBezTo>
                    <a:pt x="12114" y="3461"/>
                    <a:pt x="11689" y="3578"/>
                    <a:pt x="11268" y="3692"/>
                  </a:cubicBezTo>
                  <a:cubicBezTo>
                    <a:pt x="9653" y="4039"/>
                    <a:pt x="8152" y="4193"/>
                    <a:pt x="6884" y="4193"/>
                  </a:cubicBezTo>
                  <a:cubicBezTo>
                    <a:pt x="4731" y="4193"/>
                    <a:pt x="3230" y="3732"/>
                    <a:pt x="3039" y="2846"/>
                  </a:cubicBezTo>
                  <a:cubicBezTo>
                    <a:pt x="2846" y="2000"/>
                    <a:pt x="3999" y="923"/>
                    <a:pt x="59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1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  <a:sym typeface="Times New Roman"/>
              </a:rPr>
              <a:t>Highest-Stress</a:t>
            </a: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 Student Groups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cxnSp>
        <p:nvCxnSpPr>
          <p:cNvPr id="422" name="Google Shape;422;p21"/>
          <p:cNvCxnSpPr/>
          <p:nvPr/>
        </p:nvCxnSpPr>
        <p:spPr>
          <a:xfrm>
            <a:off x="797488" y="547255"/>
            <a:ext cx="7656096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1"/>
          <p:cNvSpPr/>
          <p:nvPr/>
        </p:nvSpPr>
        <p:spPr>
          <a:xfrm>
            <a:off x="3721813" y="1437157"/>
            <a:ext cx="2004802" cy="5250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This is the most sensitive warning sign to detect early stress.</a:t>
            </a:r>
            <a:endParaRPr sz="1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5939394" y="3720319"/>
            <a:ext cx="2697735" cy="53389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Reduce screen time → increase sleep → balance the Screen &amp; Sleep ratio.</a:t>
            </a:r>
            <a:endParaRPr sz="1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3803111" y="2154574"/>
            <a:ext cx="1806303" cy="67973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The body is always in a “want to move” state, even without real reasons.</a:t>
            </a:r>
            <a:endParaRPr sz="1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3775663" y="2961510"/>
            <a:ext cx="1806301" cy="76142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This is a compensatory behavior because sleep can no longer play its regulatory role.</a:t>
            </a:r>
            <a:endParaRPr dirty="0"/>
          </a:p>
        </p:txBody>
      </p:sp>
      <p:sp>
        <p:nvSpPr>
          <p:cNvPr id="376" name="Google Shape;376;p21"/>
          <p:cNvSpPr/>
          <p:nvPr/>
        </p:nvSpPr>
        <p:spPr>
          <a:xfrm>
            <a:off x="5935028" y="4411198"/>
            <a:ext cx="2737351" cy="40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Exercise properly, sufficiently, and regularly.</a:t>
            </a:r>
            <a:endParaRPr sz="11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3" name="Google Shape;423;p21"/>
          <p:cNvGrpSpPr/>
          <p:nvPr/>
        </p:nvGrpSpPr>
        <p:grpSpPr>
          <a:xfrm>
            <a:off x="8005616" y="1095593"/>
            <a:ext cx="1087401" cy="3425359"/>
            <a:chOff x="2587625" y="1016800"/>
            <a:chExt cx="1431918" cy="3715269"/>
          </a:xfrm>
        </p:grpSpPr>
        <p:sp>
          <p:nvSpPr>
            <p:cNvPr id="424" name="Google Shape;424;p21"/>
            <p:cNvSpPr/>
            <p:nvPr/>
          </p:nvSpPr>
          <p:spPr>
            <a:xfrm>
              <a:off x="2846354" y="4425235"/>
              <a:ext cx="829905" cy="306834"/>
            </a:xfrm>
            <a:custGeom>
              <a:avLst/>
              <a:gdLst/>
              <a:ahLst/>
              <a:cxnLst/>
              <a:rect l="l" t="t" r="r" b="b"/>
              <a:pathLst>
                <a:path w="29222" h="10804" extrusionOk="0">
                  <a:moveTo>
                    <a:pt x="21899" y="0"/>
                  </a:moveTo>
                  <a:lnTo>
                    <a:pt x="21186" y="23"/>
                  </a:lnTo>
                  <a:lnTo>
                    <a:pt x="20509" y="47"/>
                  </a:lnTo>
                  <a:lnTo>
                    <a:pt x="19843" y="70"/>
                  </a:lnTo>
                  <a:lnTo>
                    <a:pt x="19201" y="117"/>
                  </a:lnTo>
                  <a:lnTo>
                    <a:pt x="17928" y="199"/>
                  </a:lnTo>
                  <a:lnTo>
                    <a:pt x="16655" y="292"/>
                  </a:lnTo>
                  <a:lnTo>
                    <a:pt x="15335" y="374"/>
                  </a:lnTo>
                  <a:lnTo>
                    <a:pt x="14658" y="409"/>
                  </a:lnTo>
                  <a:lnTo>
                    <a:pt x="13945" y="444"/>
                  </a:lnTo>
                  <a:lnTo>
                    <a:pt x="13209" y="456"/>
                  </a:lnTo>
                  <a:lnTo>
                    <a:pt x="12439" y="467"/>
                  </a:lnTo>
                  <a:lnTo>
                    <a:pt x="11644" y="467"/>
                  </a:lnTo>
                  <a:lnTo>
                    <a:pt x="11247" y="479"/>
                  </a:lnTo>
                  <a:lnTo>
                    <a:pt x="10850" y="491"/>
                  </a:lnTo>
                  <a:lnTo>
                    <a:pt x="10453" y="514"/>
                  </a:lnTo>
                  <a:lnTo>
                    <a:pt x="10056" y="549"/>
                  </a:lnTo>
                  <a:lnTo>
                    <a:pt x="9659" y="596"/>
                  </a:lnTo>
                  <a:lnTo>
                    <a:pt x="9262" y="666"/>
                  </a:lnTo>
                  <a:lnTo>
                    <a:pt x="8771" y="771"/>
                  </a:lnTo>
                  <a:lnTo>
                    <a:pt x="8281" y="899"/>
                  </a:lnTo>
                  <a:lnTo>
                    <a:pt x="7802" y="1051"/>
                  </a:lnTo>
                  <a:lnTo>
                    <a:pt x="7323" y="1226"/>
                  </a:lnTo>
                  <a:lnTo>
                    <a:pt x="6844" y="1413"/>
                  </a:lnTo>
                  <a:lnTo>
                    <a:pt x="6377" y="1600"/>
                  </a:lnTo>
                  <a:lnTo>
                    <a:pt x="5443" y="2009"/>
                  </a:lnTo>
                  <a:lnTo>
                    <a:pt x="3049" y="3060"/>
                  </a:lnTo>
                  <a:lnTo>
                    <a:pt x="2768" y="3188"/>
                  </a:lnTo>
                  <a:lnTo>
                    <a:pt x="2476" y="3329"/>
                  </a:lnTo>
                  <a:lnTo>
                    <a:pt x="2196" y="3469"/>
                  </a:lnTo>
                  <a:lnTo>
                    <a:pt x="1916" y="3632"/>
                  </a:lnTo>
                  <a:lnTo>
                    <a:pt x="1647" y="3796"/>
                  </a:lnTo>
                  <a:lnTo>
                    <a:pt x="1379" y="3983"/>
                  </a:lnTo>
                  <a:lnTo>
                    <a:pt x="1133" y="4170"/>
                  </a:lnTo>
                  <a:lnTo>
                    <a:pt x="900" y="4368"/>
                  </a:lnTo>
                  <a:lnTo>
                    <a:pt x="689" y="4590"/>
                  </a:lnTo>
                  <a:lnTo>
                    <a:pt x="491" y="4812"/>
                  </a:lnTo>
                  <a:lnTo>
                    <a:pt x="409" y="4929"/>
                  </a:lnTo>
                  <a:lnTo>
                    <a:pt x="327" y="5045"/>
                  </a:lnTo>
                  <a:lnTo>
                    <a:pt x="257" y="5162"/>
                  </a:lnTo>
                  <a:lnTo>
                    <a:pt x="199" y="5291"/>
                  </a:lnTo>
                  <a:lnTo>
                    <a:pt x="141" y="5419"/>
                  </a:lnTo>
                  <a:lnTo>
                    <a:pt x="94" y="5548"/>
                  </a:lnTo>
                  <a:lnTo>
                    <a:pt x="59" y="5688"/>
                  </a:lnTo>
                  <a:lnTo>
                    <a:pt x="24" y="5828"/>
                  </a:lnTo>
                  <a:lnTo>
                    <a:pt x="12" y="5968"/>
                  </a:lnTo>
                  <a:lnTo>
                    <a:pt x="0" y="6108"/>
                  </a:lnTo>
                  <a:lnTo>
                    <a:pt x="0" y="6248"/>
                  </a:lnTo>
                  <a:lnTo>
                    <a:pt x="12" y="6400"/>
                  </a:lnTo>
                  <a:lnTo>
                    <a:pt x="35" y="6529"/>
                  </a:lnTo>
                  <a:lnTo>
                    <a:pt x="59" y="6645"/>
                  </a:lnTo>
                  <a:lnTo>
                    <a:pt x="94" y="6762"/>
                  </a:lnTo>
                  <a:lnTo>
                    <a:pt x="141" y="6867"/>
                  </a:lnTo>
                  <a:lnTo>
                    <a:pt x="187" y="6984"/>
                  </a:lnTo>
                  <a:lnTo>
                    <a:pt x="234" y="7089"/>
                  </a:lnTo>
                  <a:lnTo>
                    <a:pt x="362" y="7288"/>
                  </a:lnTo>
                  <a:lnTo>
                    <a:pt x="514" y="7475"/>
                  </a:lnTo>
                  <a:lnTo>
                    <a:pt x="689" y="7650"/>
                  </a:lnTo>
                  <a:lnTo>
                    <a:pt x="876" y="7802"/>
                  </a:lnTo>
                  <a:lnTo>
                    <a:pt x="1075" y="7953"/>
                  </a:lnTo>
                  <a:lnTo>
                    <a:pt x="1297" y="8082"/>
                  </a:lnTo>
                  <a:lnTo>
                    <a:pt x="1519" y="8187"/>
                  </a:lnTo>
                  <a:lnTo>
                    <a:pt x="1764" y="8292"/>
                  </a:lnTo>
                  <a:lnTo>
                    <a:pt x="2009" y="8374"/>
                  </a:lnTo>
                  <a:lnTo>
                    <a:pt x="2254" y="8432"/>
                  </a:lnTo>
                  <a:lnTo>
                    <a:pt x="2511" y="8491"/>
                  </a:lnTo>
                  <a:lnTo>
                    <a:pt x="2757" y="8526"/>
                  </a:lnTo>
                  <a:lnTo>
                    <a:pt x="3014" y="8537"/>
                  </a:lnTo>
                  <a:lnTo>
                    <a:pt x="3259" y="8549"/>
                  </a:lnTo>
                  <a:lnTo>
                    <a:pt x="3516" y="8537"/>
                  </a:lnTo>
                  <a:lnTo>
                    <a:pt x="3761" y="8526"/>
                  </a:lnTo>
                  <a:lnTo>
                    <a:pt x="4006" y="8502"/>
                  </a:lnTo>
                  <a:lnTo>
                    <a:pt x="4508" y="8456"/>
                  </a:lnTo>
                  <a:lnTo>
                    <a:pt x="5011" y="8386"/>
                  </a:lnTo>
                  <a:lnTo>
                    <a:pt x="5501" y="8316"/>
                  </a:lnTo>
                  <a:lnTo>
                    <a:pt x="6003" y="8269"/>
                  </a:lnTo>
                  <a:lnTo>
                    <a:pt x="6249" y="8245"/>
                  </a:lnTo>
                  <a:lnTo>
                    <a:pt x="6506" y="8234"/>
                  </a:lnTo>
                  <a:lnTo>
                    <a:pt x="6751" y="8234"/>
                  </a:lnTo>
                  <a:lnTo>
                    <a:pt x="7008" y="8245"/>
                  </a:lnTo>
                  <a:lnTo>
                    <a:pt x="7276" y="8257"/>
                  </a:lnTo>
                  <a:lnTo>
                    <a:pt x="7557" y="8292"/>
                  </a:lnTo>
                  <a:lnTo>
                    <a:pt x="7825" y="8339"/>
                  </a:lnTo>
                  <a:lnTo>
                    <a:pt x="8094" y="8386"/>
                  </a:lnTo>
                  <a:lnTo>
                    <a:pt x="8363" y="8456"/>
                  </a:lnTo>
                  <a:lnTo>
                    <a:pt x="8631" y="8526"/>
                  </a:lnTo>
                  <a:lnTo>
                    <a:pt x="9157" y="8689"/>
                  </a:lnTo>
                  <a:lnTo>
                    <a:pt x="9682" y="8876"/>
                  </a:lnTo>
                  <a:lnTo>
                    <a:pt x="10196" y="9075"/>
                  </a:lnTo>
                  <a:lnTo>
                    <a:pt x="11236" y="9472"/>
                  </a:lnTo>
                  <a:lnTo>
                    <a:pt x="11773" y="9670"/>
                  </a:lnTo>
                  <a:lnTo>
                    <a:pt x="12310" y="9845"/>
                  </a:lnTo>
                  <a:lnTo>
                    <a:pt x="12859" y="10021"/>
                  </a:lnTo>
                  <a:lnTo>
                    <a:pt x="13408" y="10172"/>
                  </a:lnTo>
                  <a:lnTo>
                    <a:pt x="13968" y="10301"/>
                  </a:lnTo>
                  <a:lnTo>
                    <a:pt x="14517" y="10429"/>
                  </a:lnTo>
                  <a:lnTo>
                    <a:pt x="15078" y="10535"/>
                  </a:lnTo>
                  <a:lnTo>
                    <a:pt x="15650" y="10628"/>
                  </a:lnTo>
                  <a:lnTo>
                    <a:pt x="16211" y="10698"/>
                  </a:lnTo>
                  <a:lnTo>
                    <a:pt x="16771" y="10756"/>
                  </a:lnTo>
                  <a:lnTo>
                    <a:pt x="17344" y="10791"/>
                  </a:lnTo>
                  <a:lnTo>
                    <a:pt x="17916" y="10803"/>
                  </a:lnTo>
                  <a:lnTo>
                    <a:pt x="18477" y="10803"/>
                  </a:lnTo>
                  <a:lnTo>
                    <a:pt x="19049" y="10780"/>
                  </a:lnTo>
                  <a:lnTo>
                    <a:pt x="19609" y="10733"/>
                  </a:lnTo>
                  <a:lnTo>
                    <a:pt x="20182" y="10663"/>
                  </a:lnTo>
                  <a:lnTo>
                    <a:pt x="20742" y="10570"/>
                  </a:lnTo>
                  <a:lnTo>
                    <a:pt x="21303" y="10453"/>
                  </a:lnTo>
                  <a:lnTo>
                    <a:pt x="21852" y="10313"/>
                  </a:lnTo>
                  <a:lnTo>
                    <a:pt x="22401" y="10149"/>
                  </a:lnTo>
                  <a:lnTo>
                    <a:pt x="22938" y="9962"/>
                  </a:lnTo>
                  <a:lnTo>
                    <a:pt x="23475" y="9752"/>
                  </a:lnTo>
                  <a:lnTo>
                    <a:pt x="24001" y="9518"/>
                  </a:lnTo>
                  <a:lnTo>
                    <a:pt x="24503" y="9262"/>
                  </a:lnTo>
                  <a:lnTo>
                    <a:pt x="25005" y="8993"/>
                  </a:lnTo>
                  <a:lnTo>
                    <a:pt x="25484" y="8689"/>
                  </a:lnTo>
                  <a:lnTo>
                    <a:pt x="25718" y="8526"/>
                  </a:lnTo>
                  <a:lnTo>
                    <a:pt x="25951" y="8362"/>
                  </a:lnTo>
                  <a:lnTo>
                    <a:pt x="26173" y="8187"/>
                  </a:lnTo>
                  <a:lnTo>
                    <a:pt x="26395" y="8012"/>
                  </a:lnTo>
                  <a:lnTo>
                    <a:pt x="26605" y="7825"/>
                  </a:lnTo>
                  <a:lnTo>
                    <a:pt x="26827" y="7638"/>
                  </a:lnTo>
                  <a:lnTo>
                    <a:pt x="27026" y="7451"/>
                  </a:lnTo>
                  <a:lnTo>
                    <a:pt x="27224" y="7253"/>
                  </a:lnTo>
                  <a:lnTo>
                    <a:pt x="27423" y="7043"/>
                  </a:lnTo>
                  <a:lnTo>
                    <a:pt x="27610" y="6832"/>
                  </a:lnTo>
                  <a:lnTo>
                    <a:pt x="27796" y="6610"/>
                  </a:lnTo>
                  <a:lnTo>
                    <a:pt x="27983" y="6389"/>
                  </a:lnTo>
                  <a:lnTo>
                    <a:pt x="28158" y="6155"/>
                  </a:lnTo>
                  <a:lnTo>
                    <a:pt x="28322" y="5910"/>
                  </a:lnTo>
                  <a:lnTo>
                    <a:pt x="28485" y="5641"/>
                  </a:lnTo>
                  <a:lnTo>
                    <a:pt x="28637" y="5384"/>
                  </a:lnTo>
                  <a:lnTo>
                    <a:pt x="28777" y="5104"/>
                  </a:lnTo>
                  <a:lnTo>
                    <a:pt x="28894" y="4824"/>
                  </a:lnTo>
                  <a:lnTo>
                    <a:pt x="28999" y="4543"/>
                  </a:lnTo>
                  <a:lnTo>
                    <a:pt x="29081" y="4263"/>
                  </a:lnTo>
                  <a:lnTo>
                    <a:pt x="29151" y="3971"/>
                  </a:lnTo>
                  <a:lnTo>
                    <a:pt x="29198" y="3679"/>
                  </a:lnTo>
                  <a:lnTo>
                    <a:pt x="29221" y="3399"/>
                  </a:lnTo>
                  <a:lnTo>
                    <a:pt x="29221" y="3107"/>
                  </a:lnTo>
                  <a:lnTo>
                    <a:pt x="29186" y="2826"/>
                  </a:lnTo>
                  <a:lnTo>
                    <a:pt x="29163" y="2686"/>
                  </a:lnTo>
                  <a:lnTo>
                    <a:pt x="29140" y="2546"/>
                  </a:lnTo>
                  <a:lnTo>
                    <a:pt x="29104" y="2406"/>
                  </a:lnTo>
                  <a:lnTo>
                    <a:pt x="29058" y="2266"/>
                  </a:lnTo>
                  <a:lnTo>
                    <a:pt x="28999" y="2126"/>
                  </a:lnTo>
                  <a:lnTo>
                    <a:pt x="28941" y="1997"/>
                  </a:lnTo>
                  <a:lnTo>
                    <a:pt x="28848" y="1822"/>
                  </a:lnTo>
                  <a:lnTo>
                    <a:pt x="28754" y="1659"/>
                  </a:lnTo>
                  <a:lnTo>
                    <a:pt x="28637" y="1507"/>
                  </a:lnTo>
                  <a:lnTo>
                    <a:pt x="28532" y="1367"/>
                  </a:lnTo>
                  <a:lnTo>
                    <a:pt x="28404" y="1238"/>
                  </a:lnTo>
                  <a:lnTo>
                    <a:pt x="28275" y="1110"/>
                  </a:lnTo>
                  <a:lnTo>
                    <a:pt x="28135" y="993"/>
                  </a:lnTo>
                  <a:lnTo>
                    <a:pt x="27983" y="888"/>
                  </a:lnTo>
                  <a:lnTo>
                    <a:pt x="27831" y="783"/>
                  </a:lnTo>
                  <a:lnTo>
                    <a:pt x="27668" y="689"/>
                  </a:lnTo>
                  <a:lnTo>
                    <a:pt x="27504" y="607"/>
                  </a:lnTo>
                  <a:lnTo>
                    <a:pt x="27341" y="526"/>
                  </a:lnTo>
                  <a:lnTo>
                    <a:pt x="27166" y="456"/>
                  </a:lnTo>
                  <a:lnTo>
                    <a:pt x="26979" y="386"/>
                  </a:lnTo>
                  <a:lnTo>
                    <a:pt x="26617" y="269"/>
                  </a:lnTo>
                  <a:lnTo>
                    <a:pt x="26231" y="187"/>
                  </a:lnTo>
                  <a:lnTo>
                    <a:pt x="25834" y="117"/>
                  </a:lnTo>
                  <a:lnTo>
                    <a:pt x="25426" y="59"/>
                  </a:lnTo>
                  <a:lnTo>
                    <a:pt x="25017" y="23"/>
                  </a:lnTo>
                  <a:lnTo>
                    <a:pt x="24608" y="12"/>
                  </a:lnTo>
                  <a:lnTo>
                    <a:pt x="24199" y="0"/>
                  </a:lnTo>
                  <a:lnTo>
                    <a:pt x="23802" y="0"/>
                  </a:lnTo>
                  <a:lnTo>
                    <a:pt x="23405" y="12"/>
                  </a:lnTo>
                  <a:lnTo>
                    <a:pt x="22634" y="0"/>
                  </a:lnTo>
                  <a:close/>
                </a:path>
              </a:pathLst>
            </a:custGeom>
            <a:solidFill>
              <a:srgbClr val="434343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846354" y="4425235"/>
              <a:ext cx="829905" cy="306834"/>
            </a:xfrm>
            <a:custGeom>
              <a:avLst/>
              <a:gdLst/>
              <a:ahLst/>
              <a:cxnLst/>
              <a:rect l="l" t="t" r="r" b="b"/>
              <a:pathLst>
                <a:path w="29222" h="10804" fill="none" extrusionOk="0">
                  <a:moveTo>
                    <a:pt x="23405" y="12"/>
                  </a:moveTo>
                  <a:lnTo>
                    <a:pt x="23405" y="12"/>
                  </a:lnTo>
                  <a:lnTo>
                    <a:pt x="22634" y="0"/>
                  </a:lnTo>
                  <a:lnTo>
                    <a:pt x="21899" y="0"/>
                  </a:lnTo>
                  <a:lnTo>
                    <a:pt x="21186" y="23"/>
                  </a:lnTo>
                  <a:lnTo>
                    <a:pt x="20509" y="47"/>
                  </a:lnTo>
                  <a:lnTo>
                    <a:pt x="19843" y="70"/>
                  </a:lnTo>
                  <a:lnTo>
                    <a:pt x="19201" y="117"/>
                  </a:lnTo>
                  <a:lnTo>
                    <a:pt x="17928" y="199"/>
                  </a:lnTo>
                  <a:lnTo>
                    <a:pt x="16655" y="292"/>
                  </a:lnTo>
                  <a:lnTo>
                    <a:pt x="15335" y="374"/>
                  </a:lnTo>
                  <a:lnTo>
                    <a:pt x="14658" y="409"/>
                  </a:lnTo>
                  <a:lnTo>
                    <a:pt x="13945" y="444"/>
                  </a:lnTo>
                  <a:lnTo>
                    <a:pt x="13209" y="456"/>
                  </a:lnTo>
                  <a:lnTo>
                    <a:pt x="12439" y="467"/>
                  </a:lnTo>
                  <a:lnTo>
                    <a:pt x="12439" y="467"/>
                  </a:lnTo>
                  <a:lnTo>
                    <a:pt x="11644" y="467"/>
                  </a:lnTo>
                  <a:lnTo>
                    <a:pt x="11247" y="479"/>
                  </a:lnTo>
                  <a:lnTo>
                    <a:pt x="10850" y="491"/>
                  </a:lnTo>
                  <a:lnTo>
                    <a:pt x="10453" y="514"/>
                  </a:lnTo>
                  <a:lnTo>
                    <a:pt x="10056" y="549"/>
                  </a:lnTo>
                  <a:lnTo>
                    <a:pt x="9659" y="596"/>
                  </a:lnTo>
                  <a:lnTo>
                    <a:pt x="9262" y="666"/>
                  </a:lnTo>
                  <a:lnTo>
                    <a:pt x="9262" y="666"/>
                  </a:lnTo>
                  <a:lnTo>
                    <a:pt x="8771" y="771"/>
                  </a:lnTo>
                  <a:lnTo>
                    <a:pt x="8281" y="899"/>
                  </a:lnTo>
                  <a:lnTo>
                    <a:pt x="7802" y="1051"/>
                  </a:lnTo>
                  <a:lnTo>
                    <a:pt x="7323" y="1226"/>
                  </a:lnTo>
                  <a:lnTo>
                    <a:pt x="6844" y="1413"/>
                  </a:lnTo>
                  <a:lnTo>
                    <a:pt x="6377" y="1600"/>
                  </a:lnTo>
                  <a:lnTo>
                    <a:pt x="5443" y="2009"/>
                  </a:lnTo>
                  <a:lnTo>
                    <a:pt x="5443" y="2009"/>
                  </a:lnTo>
                  <a:lnTo>
                    <a:pt x="3049" y="3060"/>
                  </a:lnTo>
                  <a:lnTo>
                    <a:pt x="3049" y="3060"/>
                  </a:lnTo>
                  <a:lnTo>
                    <a:pt x="2768" y="3188"/>
                  </a:lnTo>
                  <a:lnTo>
                    <a:pt x="2476" y="3329"/>
                  </a:lnTo>
                  <a:lnTo>
                    <a:pt x="2196" y="3469"/>
                  </a:lnTo>
                  <a:lnTo>
                    <a:pt x="1916" y="3632"/>
                  </a:lnTo>
                  <a:lnTo>
                    <a:pt x="1647" y="3796"/>
                  </a:lnTo>
                  <a:lnTo>
                    <a:pt x="1379" y="3983"/>
                  </a:lnTo>
                  <a:lnTo>
                    <a:pt x="1133" y="4170"/>
                  </a:lnTo>
                  <a:lnTo>
                    <a:pt x="900" y="4368"/>
                  </a:lnTo>
                  <a:lnTo>
                    <a:pt x="689" y="4590"/>
                  </a:lnTo>
                  <a:lnTo>
                    <a:pt x="491" y="4812"/>
                  </a:lnTo>
                  <a:lnTo>
                    <a:pt x="409" y="4929"/>
                  </a:lnTo>
                  <a:lnTo>
                    <a:pt x="327" y="5045"/>
                  </a:lnTo>
                  <a:lnTo>
                    <a:pt x="257" y="5162"/>
                  </a:lnTo>
                  <a:lnTo>
                    <a:pt x="199" y="5291"/>
                  </a:lnTo>
                  <a:lnTo>
                    <a:pt x="141" y="5419"/>
                  </a:lnTo>
                  <a:lnTo>
                    <a:pt x="94" y="5548"/>
                  </a:lnTo>
                  <a:lnTo>
                    <a:pt x="59" y="5688"/>
                  </a:lnTo>
                  <a:lnTo>
                    <a:pt x="24" y="5828"/>
                  </a:lnTo>
                  <a:lnTo>
                    <a:pt x="12" y="5968"/>
                  </a:lnTo>
                  <a:lnTo>
                    <a:pt x="0" y="6108"/>
                  </a:lnTo>
                  <a:lnTo>
                    <a:pt x="0" y="6248"/>
                  </a:lnTo>
                  <a:lnTo>
                    <a:pt x="12" y="6400"/>
                  </a:lnTo>
                  <a:lnTo>
                    <a:pt x="12" y="6400"/>
                  </a:lnTo>
                  <a:lnTo>
                    <a:pt x="35" y="6529"/>
                  </a:lnTo>
                  <a:lnTo>
                    <a:pt x="59" y="6645"/>
                  </a:lnTo>
                  <a:lnTo>
                    <a:pt x="94" y="6762"/>
                  </a:lnTo>
                  <a:lnTo>
                    <a:pt x="141" y="6867"/>
                  </a:lnTo>
                  <a:lnTo>
                    <a:pt x="187" y="6984"/>
                  </a:lnTo>
                  <a:lnTo>
                    <a:pt x="234" y="7089"/>
                  </a:lnTo>
                  <a:lnTo>
                    <a:pt x="362" y="7288"/>
                  </a:lnTo>
                  <a:lnTo>
                    <a:pt x="514" y="7475"/>
                  </a:lnTo>
                  <a:lnTo>
                    <a:pt x="689" y="7650"/>
                  </a:lnTo>
                  <a:lnTo>
                    <a:pt x="876" y="7802"/>
                  </a:lnTo>
                  <a:lnTo>
                    <a:pt x="1075" y="7953"/>
                  </a:lnTo>
                  <a:lnTo>
                    <a:pt x="1297" y="8082"/>
                  </a:lnTo>
                  <a:lnTo>
                    <a:pt x="1519" y="8187"/>
                  </a:lnTo>
                  <a:lnTo>
                    <a:pt x="1764" y="8292"/>
                  </a:lnTo>
                  <a:lnTo>
                    <a:pt x="2009" y="8374"/>
                  </a:lnTo>
                  <a:lnTo>
                    <a:pt x="2254" y="8432"/>
                  </a:lnTo>
                  <a:lnTo>
                    <a:pt x="2511" y="8491"/>
                  </a:lnTo>
                  <a:lnTo>
                    <a:pt x="2757" y="8526"/>
                  </a:lnTo>
                  <a:lnTo>
                    <a:pt x="3014" y="8537"/>
                  </a:lnTo>
                  <a:lnTo>
                    <a:pt x="3014" y="8537"/>
                  </a:lnTo>
                  <a:lnTo>
                    <a:pt x="3259" y="8549"/>
                  </a:lnTo>
                  <a:lnTo>
                    <a:pt x="3516" y="8537"/>
                  </a:lnTo>
                  <a:lnTo>
                    <a:pt x="3761" y="8526"/>
                  </a:lnTo>
                  <a:lnTo>
                    <a:pt x="4006" y="8502"/>
                  </a:lnTo>
                  <a:lnTo>
                    <a:pt x="4508" y="8456"/>
                  </a:lnTo>
                  <a:lnTo>
                    <a:pt x="5011" y="8386"/>
                  </a:lnTo>
                  <a:lnTo>
                    <a:pt x="5501" y="8316"/>
                  </a:lnTo>
                  <a:lnTo>
                    <a:pt x="6003" y="8269"/>
                  </a:lnTo>
                  <a:lnTo>
                    <a:pt x="6249" y="8245"/>
                  </a:lnTo>
                  <a:lnTo>
                    <a:pt x="6506" y="8234"/>
                  </a:lnTo>
                  <a:lnTo>
                    <a:pt x="6751" y="8234"/>
                  </a:lnTo>
                  <a:lnTo>
                    <a:pt x="7008" y="8245"/>
                  </a:lnTo>
                  <a:lnTo>
                    <a:pt x="7008" y="8245"/>
                  </a:lnTo>
                  <a:lnTo>
                    <a:pt x="7276" y="8257"/>
                  </a:lnTo>
                  <a:lnTo>
                    <a:pt x="7557" y="8292"/>
                  </a:lnTo>
                  <a:lnTo>
                    <a:pt x="7825" y="8339"/>
                  </a:lnTo>
                  <a:lnTo>
                    <a:pt x="8094" y="8386"/>
                  </a:lnTo>
                  <a:lnTo>
                    <a:pt x="8363" y="8456"/>
                  </a:lnTo>
                  <a:lnTo>
                    <a:pt x="8631" y="8526"/>
                  </a:lnTo>
                  <a:lnTo>
                    <a:pt x="9157" y="8689"/>
                  </a:lnTo>
                  <a:lnTo>
                    <a:pt x="9682" y="8876"/>
                  </a:lnTo>
                  <a:lnTo>
                    <a:pt x="10196" y="9075"/>
                  </a:lnTo>
                  <a:lnTo>
                    <a:pt x="11236" y="9472"/>
                  </a:lnTo>
                  <a:lnTo>
                    <a:pt x="11236" y="9472"/>
                  </a:lnTo>
                  <a:lnTo>
                    <a:pt x="11773" y="9670"/>
                  </a:lnTo>
                  <a:lnTo>
                    <a:pt x="12310" y="9845"/>
                  </a:lnTo>
                  <a:lnTo>
                    <a:pt x="12859" y="10021"/>
                  </a:lnTo>
                  <a:lnTo>
                    <a:pt x="13408" y="10172"/>
                  </a:lnTo>
                  <a:lnTo>
                    <a:pt x="13968" y="10301"/>
                  </a:lnTo>
                  <a:lnTo>
                    <a:pt x="14517" y="10429"/>
                  </a:lnTo>
                  <a:lnTo>
                    <a:pt x="15078" y="10535"/>
                  </a:lnTo>
                  <a:lnTo>
                    <a:pt x="15650" y="10628"/>
                  </a:lnTo>
                  <a:lnTo>
                    <a:pt x="16211" y="10698"/>
                  </a:lnTo>
                  <a:lnTo>
                    <a:pt x="16771" y="10756"/>
                  </a:lnTo>
                  <a:lnTo>
                    <a:pt x="17344" y="10791"/>
                  </a:lnTo>
                  <a:lnTo>
                    <a:pt x="17916" y="10803"/>
                  </a:lnTo>
                  <a:lnTo>
                    <a:pt x="18477" y="10803"/>
                  </a:lnTo>
                  <a:lnTo>
                    <a:pt x="19049" y="10780"/>
                  </a:lnTo>
                  <a:lnTo>
                    <a:pt x="19609" y="10733"/>
                  </a:lnTo>
                  <a:lnTo>
                    <a:pt x="20182" y="10663"/>
                  </a:lnTo>
                  <a:lnTo>
                    <a:pt x="20182" y="10663"/>
                  </a:lnTo>
                  <a:lnTo>
                    <a:pt x="20742" y="10570"/>
                  </a:lnTo>
                  <a:lnTo>
                    <a:pt x="21303" y="10453"/>
                  </a:lnTo>
                  <a:lnTo>
                    <a:pt x="21852" y="10313"/>
                  </a:lnTo>
                  <a:lnTo>
                    <a:pt x="22401" y="10149"/>
                  </a:lnTo>
                  <a:lnTo>
                    <a:pt x="22938" y="9962"/>
                  </a:lnTo>
                  <a:lnTo>
                    <a:pt x="23475" y="9752"/>
                  </a:lnTo>
                  <a:lnTo>
                    <a:pt x="24001" y="9518"/>
                  </a:lnTo>
                  <a:lnTo>
                    <a:pt x="24503" y="9262"/>
                  </a:lnTo>
                  <a:lnTo>
                    <a:pt x="25005" y="8993"/>
                  </a:lnTo>
                  <a:lnTo>
                    <a:pt x="25484" y="8689"/>
                  </a:lnTo>
                  <a:lnTo>
                    <a:pt x="25718" y="8526"/>
                  </a:lnTo>
                  <a:lnTo>
                    <a:pt x="25951" y="8362"/>
                  </a:lnTo>
                  <a:lnTo>
                    <a:pt x="26173" y="8187"/>
                  </a:lnTo>
                  <a:lnTo>
                    <a:pt x="26395" y="8012"/>
                  </a:lnTo>
                  <a:lnTo>
                    <a:pt x="26605" y="7825"/>
                  </a:lnTo>
                  <a:lnTo>
                    <a:pt x="26827" y="7638"/>
                  </a:lnTo>
                  <a:lnTo>
                    <a:pt x="27026" y="7451"/>
                  </a:lnTo>
                  <a:lnTo>
                    <a:pt x="27224" y="7253"/>
                  </a:lnTo>
                  <a:lnTo>
                    <a:pt x="27423" y="7043"/>
                  </a:lnTo>
                  <a:lnTo>
                    <a:pt x="27610" y="6832"/>
                  </a:lnTo>
                  <a:lnTo>
                    <a:pt x="27796" y="6610"/>
                  </a:lnTo>
                  <a:lnTo>
                    <a:pt x="27983" y="6389"/>
                  </a:lnTo>
                  <a:lnTo>
                    <a:pt x="27983" y="6389"/>
                  </a:lnTo>
                  <a:lnTo>
                    <a:pt x="28158" y="6155"/>
                  </a:lnTo>
                  <a:lnTo>
                    <a:pt x="28322" y="5910"/>
                  </a:lnTo>
                  <a:lnTo>
                    <a:pt x="28485" y="5641"/>
                  </a:lnTo>
                  <a:lnTo>
                    <a:pt x="28637" y="5384"/>
                  </a:lnTo>
                  <a:lnTo>
                    <a:pt x="28777" y="5104"/>
                  </a:lnTo>
                  <a:lnTo>
                    <a:pt x="28894" y="4824"/>
                  </a:lnTo>
                  <a:lnTo>
                    <a:pt x="28999" y="4543"/>
                  </a:lnTo>
                  <a:lnTo>
                    <a:pt x="29081" y="4263"/>
                  </a:lnTo>
                  <a:lnTo>
                    <a:pt x="29151" y="3971"/>
                  </a:lnTo>
                  <a:lnTo>
                    <a:pt x="29198" y="3679"/>
                  </a:lnTo>
                  <a:lnTo>
                    <a:pt x="29221" y="3399"/>
                  </a:lnTo>
                  <a:lnTo>
                    <a:pt x="29221" y="3107"/>
                  </a:lnTo>
                  <a:lnTo>
                    <a:pt x="29186" y="2826"/>
                  </a:lnTo>
                  <a:lnTo>
                    <a:pt x="29163" y="2686"/>
                  </a:lnTo>
                  <a:lnTo>
                    <a:pt x="29140" y="2546"/>
                  </a:lnTo>
                  <a:lnTo>
                    <a:pt x="29104" y="2406"/>
                  </a:lnTo>
                  <a:lnTo>
                    <a:pt x="29058" y="2266"/>
                  </a:lnTo>
                  <a:lnTo>
                    <a:pt x="28999" y="2126"/>
                  </a:lnTo>
                  <a:lnTo>
                    <a:pt x="28941" y="1997"/>
                  </a:lnTo>
                  <a:lnTo>
                    <a:pt x="28941" y="1997"/>
                  </a:lnTo>
                  <a:lnTo>
                    <a:pt x="28848" y="1822"/>
                  </a:lnTo>
                  <a:lnTo>
                    <a:pt x="28754" y="1659"/>
                  </a:lnTo>
                  <a:lnTo>
                    <a:pt x="28637" y="1507"/>
                  </a:lnTo>
                  <a:lnTo>
                    <a:pt x="28532" y="1367"/>
                  </a:lnTo>
                  <a:lnTo>
                    <a:pt x="28404" y="1238"/>
                  </a:lnTo>
                  <a:lnTo>
                    <a:pt x="28275" y="1110"/>
                  </a:lnTo>
                  <a:lnTo>
                    <a:pt x="28135" y="993"/>
                  </a:lnTo>
                  <a:lnTo>
                    <a:pt x="27983" y="888"/>
                  </a:lnTo>
                  <a:lnTo>
                    <a:pt x="27831" y="783"/>
                  </a:lnTo>
                  <a:lnTo>
                    <a:pt x="27668" y="689"/>
                  </a:lnTo>
                  <a:lnTo>
                    <a:pt x="27504" y="607"/>
                  </a:lnTo>
                  <a:lnTo>
                    <a:pt x="27341" y="526"/>
                  </a:lnTo>
                  <a:lnTo>
                    <a:pt x="27166" y="456"/>
                  </a:lnTo>
                  <a:lnTo>
                    <a:pt x="26979" y="386"/>
                  </a:lnTo>
                  <a:lnTo>
                    <a:pt x="26617" y="269"/>
                  </a:lnTo>
                  <a:lnTo>
                    <a:pt x="26231" y="187"/>
                  </a:lnTo>
                  <a:lnTo>
                    <a:pt x="25834" y="117"/>
                  </a:lnTo>
                  <a:lnTo>
                    <a:pt x="25426" y="59"/>
                  </a:lnTo>
                  <a:lnTo>
                    <a:pt x="25017" y="23"/>
                  </a:lnTo>
                  <a:lnTo>
                    <a:pt x="24608" y="12"/>
                  </a:lnTo>
                  <a:lnTo>
                    <a:pt x="24199" y="0"/>
                  </a:lnTo>
                  <a:lnTo>
                    <a:pt x="23802" y="0"/>
                  </a:lnTo>
                  <a:lnTo>
                    <a:pt x="23405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468609" y="4208312"/>
              <a:ext cx="317427" cy="439178"/>
            </a:xfrm>
            <a:custGeom>
              <a:avLst/>
              <a:gdLst/>
              <a:ahLst/>
              <a:cxnLst/>
              <a:rect l="l" t="t" r="r" b="b"/>
              <a:pathLst>
                <a:path w="11177" h="15464" extrusionOk="0">
                  <a:moveTo>
                    <a:pt x="327" y="0"/>
                  </a:moveTo>
                  <a:lnTo>
                    <a:pt x="187" y="2289"/>
                  </a:lnTo>
                  <a:lnTo>
                    <a:pt x="117" y="3399"/>
                  </a:lnTo>
                  <a:lnTo>
                    <a:pt x="70" y="4461"/>
                  </a:lnTo>
                  <a:lnTo>
                    <a:pt x="35" y="5489"/>
                  </a:lnTo>
                  <a:lnTo>
                    <a:pt x="0" y="6459"/>
                  </a:lnTo>
                  <a:lnTo>
                    <a:pt x="0" y="7370"/>
                  </a:lnTo>
                  <a:lnTo>
                    <a:pt x="0" y="8210"/>
                  </a:lnTo>
                  <a:lnTo>
                    <a:pt x="0" y="8245"/>
                  </a:lnTo>
                  <a:lnTo>
                    <a:pt x="24" y="8736"/>
                  </a:lnTo>
                  <a:lnTo>
                    <a:pt x="24" y="8864"/>
                  </a:lnTo>
                  <a:lnTo>
                    <a:pt x="47" y="9262"/>
                  </a:lnTo>
                  <a:lnTo>
                    <a:pt x="47" y="9273"/>
                  </a:lnTo>
                  <a:lnTo>
                    <a:pt x="59" y="9343"/>
                  </a:lnTo>
                  <a:lnTo>
                    <a:pt x="70" y="9600"/>
                  </a:lnTo>
                  <a:lnTo>
                    <a:pt x="82" y="9705"/>
                  </a:lnTo>
                  <a:lnTo>
                    <a:pt x="94" y="9799"/>
                  </a:lnTo>
                  <a:lnTo>
                    <a:pt x="94" y="9834"/>
                  </a:lnTo>
                  <a:lnTo>
                    <a:pt x="129" y="10056"/>
                  </a:lnTo>
                  <a:lnTo>
                    <a:pt x="140" y="10149"/>
                  </a:lnTo>
                  <a:lnTo>
                    <a:pt x="152" y="10219"/>
                  </a:lnTo>
                  <a:lnTo>
                    <a:pt x="164" y="10289"/>
                  </a:lnTo>
                  <a:lnTo>
                    <a:pt x="199" y="10499"/>
                  </a:lnTo>
                  <a:lnTo>
                    <a:pt x="222" y="10581"/>
                  </a:lnTo>
                  <a:lnTo>
                    <a:pt x="222" y="10593"/>
                  </a:lnTo>
                  <a:lnTo>
                    <a:pt x="234" y="10628"/>
                  </a:lnTo>
                  <a:lnTo>
                    <a:pt x="304" y="10873"/>
                  </a:lnTo>
                  <a:lnTo>
                    <a:pt x="316" y="10908"/>
                  </a:lnTo>
                  <a:lnTo>
                    <a:pt x="327" y="10955"/>
                  </a:lnTo>
                  <a:lnTo>
                    <a:pt x="374" y="11060"/>
                  </a:lnTo>
                  <a:lnTo>
                    <a:pt x="421" y="11165"/>
                  </a:lnTo>
                  <a:lnTo>
                    <a:pt x="526" y="11317"/>
                  </a:lnTo>
                  <a:lnTo>
                    <a:pt x="643" y="11481"/>
                  </a:lnTo>
                  <a:lnTo>
                    <a:pt x="783" y="11644"/>
                  </a:lnTo>
                  <a:lnTo>
                    <a:pt x="946" y="11808"/>
                  </a:lnTo>
                  <a:lnTo>
                    <a:pt x="1133" y="11971"/>
                  </a:lnTo>
                  <a:lnTo>
                    <a:pt x="1332" y="12135"/>
                  </a:lnTo>
                  <a:lnTo>
                    <a:pt x="1554" y="12310"/>
                  </a:lnTo>
                  <a:lnTo>
                    <a:pt x="1787" y="12473"/>
                  </a:lnTo>
                  <a:lnTo>
                    <a:pt x="2126" y="12695"/>
                  </a:lnTo>
                  <a:lnTo>
                    <a:pt x="2488" y="12917"/>
                  </a:lnTo>
                  <a:lnTo>
                    <a:pt x="3072" y="13244"/>
                  </a:lnTo>
                  <a:lnTo>
                    <a:pt x="3691" y="13571"/>
                  </a:lnTo>
                  <a:lnTo>
                    <a:pt x="4228" y="13828"/>
                  </a:lnTo>
                  <a:lnTo>
                    <a:pt x="4777" y="14073"/>
                  </a:lnTo>
                  <a:lnTo>
                    <a:pt x="5338" y="14307"/>
                  </a:lnTo>
                  <a:lnTo>
                    <a:pt x="5910" y="14529"/>
                  </a:lnTo>
                  <a:lnTo>
                    <a:pt x="6354" y="14681"/>
                  </a:lnTo>
                  <a:lnTo>
                    <a:pt x="6774" y="14832"/>
                  </a:lnTo>
                  <a:lnTo>
                    <a:pt x="7194" y="14961"/>
                  </a:lnTo>
                  <a:lnTo>
                    <a:pt x="7592" y="15078"/>
                  </a:lnTo>
                  <a:lnTo>
                    <a:pt x="7989" y="15171"/>
                  </a:lnTo>
                  <a:lnTo>
                    <a:pt x="8374" y="15264"/>
                  </a:lnTo>
                  <a:lnTo>
                    <a:pt x="8748" y="15335"/>
                  </a:lnTo>
                  <a:lnTo>
                    <a:pt x="9098" y="15393"/>
                  </a:lnTo>
                  <a:lnTo>
                    <a:pt x="9425" y="15440"/>
                  </a:lnTo>
                  <a:lnTo>
                    <a:pt x="9729" y="15463"/>
                  </a:lnTo>
                  <a:lnTo>
                    <a:pt x="10021" y="15463"/>
                  </a:lnTo>
                  <a:lnTo>
                    <a:pt x="10278" y="15451"/>
                  </a:lnTo>
                  <a:lnTo>
                    <a:pt x="10511" y="15416"/>
                  </a:lnTo>
                  <a:lnTo>
                    <a:pt x="10616" y="15393"/>
                  </a:lnTo>
                  <a:lnTo>
                    <a:pt x="10710" y="15358"/>
                  </a:lnTo>
                  <a:lnTo>
                    <a:pt x="10792" y="15323"/>
                  </a:lnTo>
                  <a:lnTo>
                    <a:pt x="10873" y="15276"/>
                  </a:lnTo>
                  <a:lnTo>
                    <a:pt x="10943" y="15229"/>
                  </a:lnTo>
                  <a:lnTo>
                    <a:pt x="11002" y="15171"/>
                  </a:lnTo>
                  <a:lnTo>
                    <a:pt x="11049" y="15113"/>
                  </a:lnTo>
                  <a:lnTo>
                    <a:pt x="11095" y="15043"/>
                  </a:lnTo>
                  <a:lnTo>
                    <a:pt x="11130" y="14973"/>
                  </a:lnTo>
                  <a:lnTo>
                    <a:pt x="11154" y="14891"/>
                  </a:lnTo>
                  <a:lnTo>
                    <a:pt x="11177" y="14809"/>
                  </a:lnTo>
                  <a:lnTo>
                    <a:pt x="11177" y="14727"/>
                  </a:lnTo>
                  <a:lnTo>
                    <a:pt x="11177" y="14599"/>
                  </a:lnTo>
                  <a:lnTo>
                    <a:pt x="11154" y="14470"/>
                  </a:lnTo>
                  <a:lnTo>
                    <a:pt x="11119" y="14330"/>
                  </a:lnTo>
                  <a:lnTo>
                    <a:pt x="11072" y="14178"/>
                  </a:lnTo>
                  <a:lnTo>
                    <a:pt x="11002" y="14038"/>
                  </a:lnTo>
                  <a:lnTo>
                    <a:pt x="10920" y="13886"/>
                  </a:lnTo>
                  <a:lnTo>
                    <a:pt x="10827" y="13735"/>
                  </a:lnTo>
                  <a:lnTo>
                    <a:pt x="10722" y="13583"/>
                  </a:lnTo>
                  <a:lnTo>
                    <a:pt x="10605" y="13419"/>
                  </a:lnTo>
                  <a:lnTo>
                    <a:pt x="10488" y="13267"/>
                  </a:lnTo>
                  <a:lnTo>
                    <a:pt x="10196" y="12940"/>
                  </a:lnTo>
                  <a:lnTo>
                    <a:pt x="9892" y="12602"/>
                  </a:lnTo>
                  <a:lnTo>
                    <a:pt x="9554" y="12275"/>
                  </a:lnTo>
                  <a:lnTo>
                    <a:pt x="9308" y="12053"/>
                  </a:lnTo>
                  <a:lnTo>
                    <a:pt x="8830" y="11609"/>
                  </a:lnTo>
                  <a:lnTo>
                    <a:pt x="8327" y="11165"/>
                  </a:lnTo>
                  <a:lnTo>
                    <a:pt x="8082" y="10955"/>
                  </a:lnTo>
                  <a:lnTo>
                    <a:pt x="7603" y="10546"/>
                  </a:lnTo>
                  <a:lnTo>
                    <a:pt x="6961" y="9986"/>
                  </a:lnTo>
                  <a:lnTo>
                    <a:pt x="6634" y="9682"/>
                  </a:lnTo>
                  <a:lnTo>
                    <a:pt x="6377" y="9413"/>
                  </a:lnTo>
                  <a:lnTo>
                    <a:pt x="6260" y="9297"/>
                  </a:lnTo>
                  <a:lnTo>
                    <a:pt x="6167" y="9180"/>
                  </a:lnTo>
                  <a:lnTo>
                    <a:pt x="6097" y="9075"/>
                  </a:lnTo>
                  <a:lnTo>
                    <a:pt x="6038" y="8981"/>
                  </a:lnTo>
                  <a:lnTo>
                    <a:pt x="6027" y="8923"/>
                  </a:lnTo>
                  <a:lnTo>
                    <a:pt x="6003" y="8841"/>
                  </a:lnTo>
                  <a:lnTo>
                    <a:pt x="5992" y="8794"/>
                  </a:lnTo>
                  <a:lnTo>
                    <a:pt x="5968" y="8631"/>
                  </a:lnTo>
                  <a:lnTo>
                    <a:pt x="5956" y="8572"/>
                  </a:lnTo>
                  <a:lnTo>
                    <a:pt x="5933" y="8304"/>
                  </a:lnTo>
                  <a:lnTo>
                    <a:pt x="5933" y="8210"/>
                  </a:lnTo>
                  <a:lnTo>
                    <a:pt x="5921" y="7965"/>
                  </a:lnTo>
                  <a:lnTo>
                    <a:pt x="5910" y="7837"/>
                  </a:lnTo>
                  <a:lnTo>
                    <a:pt x="5910" y="7521"/>
                  </a:lnTo>
                  <a:lnTo>
                    <a:pt x="5898" y="7334"/>
                  </a:lnTo>
                  <a:lnTo>
                    <a:pt x="5898" y="6634"/>
                  </a:lnTo>
                  <a:lnTo>
                    <a:pt x="5910" y="5828"/>
                  </a:lnTo>
                  <a:lnTo>
                    <a:pt x="5933" y="4952"/>
                  </a:lnTo>
                  <a:lnTo>
                    <a:pt x="5956" y="4018"/>
                  </a:lnTo>
                  <a:lnTo>
                    <a:pt x="6038" y="204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765100" y="4187409"/>
              <a:ext cx="317427" cy="439490"/>
            </a:xfrm>
            <a:custGeom>
              <a:avLst/>
              <a:gdLst/>
              <a:ahLst/>
              <a:cxnLst/>
              <a:rect l="l" t="t" r="r" b="b"/>
              <a:pathLst>
                <a:path w="11177" h="15475" extrusionOk="0">
                  <a:moveTo>
                    <a:pt x="5045" y="0"/>
                  </a:moveTo>
                  <a:lnTo>
                    <a:pt x="5139" y="2044"/>
                  </a:lnTo>
                  <a:lnTo>
                    <a:pt x="5221" y="4018"/>
                  </a:lnTo>
                  <a:lnTo>
                    <a:pt x="5244" y="4952"/>
                  </a:lnTo>
                  <a:lnTo>
                    <a:pt x="5267" y="5828"/>
                  </a:lnTo>
                  <a:lnTo>
                    <a:pt x="5279" y="6622"/>
                  </a:lnTo>
                  <a:lnTo>
                    <a:pt x="5279" y="7335"/>
                  </a:lnTo>
                  <a:lnTo>
                    <a:pt x="5267" y="7533"/>
                  </a:lnTo>
                  <a:lnTo>
                    <a:pt x="5267" y="7837"/>
                  </a:lnTo>
                  <a:lnTo>
                    <a:pt x="5256" y="7965"/>
                  </a:lnTo>
                  <a:lnTo>
                    <a:pt x="5244" y="8211"/>
                  </a:lnTo>
                  <a:lnTo>
                    <a:pt x="5244" y="8304"/>
                  </a:lnTo>
                  <a:lnTo>
                    <a:pt x="5221" y="8573"/>
                  </a:lnTo>
                  <a:lnTo>
                    <a:pt x="5209" y="8631"/>
                  </a:lnTo>
                  <a:lnTo>
                    <a:pt x="5186" y="8795"/>
                  </a:lnTo>
                  <a:lnTo>
                    <a:pt x="5174" y="8841"/>
                  </a:lnTo>
                  <a:lnTo>
                    <a:pt x="5174" y="8853"/>
                  </a:lnTo>
                  <a:lnTo>
                    <a:pt x="5150" y="8923"/>
                  </a:lnTo>
                  <a:lnTo>
                    <a:pt x="5139" y="8981"/>
                  </a:lnTo>
                  <a:lnTo>
                    <a:pt x="5069" y="9087"/>
                  </a:lnTo>
                  <a:lnTo>
                    <a:pt x="4987" y="9215"/>
                  </a:lnTo>
                  <a:lnTo>
                    <a:pt x="4870" y="9343"/>
                  </a:lnTo>
                  <a:lnTo>
                    <a:pt x="4730" y="9495"/>
                  </a:lnTo>
                  <a:lnTo>
                    <a:pt x="4403" y="9811"/>
                  </a:lnTo>
                  <a:lnTo>
                    <a:pt x="4064" y="10126"/>
                  </a:lnTo>
                  <a:lnTo>
                    <a:pt x="3679" y="10453"/>
                  </a:lnTo>
                  <a:lnTo>
                    <a:pt x="2850" y="11177"/>
                  </a:lnTo>
                  <a:lnTo>
                    <a:pt x="2383" y="11586"/>
                  </a:lnTo>
                  <a:lnTo>
                    <a:pt x="2324" y="11633"/>
                  </a:lnTo>
                  <a:lnTo>
                    <a:pt x="1985" y="11936"/>
                  </a:lnTo>
                  <a:lnTo>
                    <a:pt x="1623" y="12275"/>
                  </a:lnTo>
                  <a:lnTo>
                    <a:pt x="1285" y="12614"/>
                  </a:lnTo>
                  <a:lnTo>
                    <a:pt x="981" y="12941"/>
                  </a:lnTo>
                  <a:lnTo>
                    <a:pt x="783" y="13163"/>
                  </a:lnTo>
                  <a:lnTo>
                    <a:pt x="607" y="13373"/>
                  </a:lnTo>
                  <a:lnTo>
                    <a:pt x="456" y="13583"/>
                  </a:lnTo>
                  <a:lnTo>
                    <a:pt x="315" y="13793"/>
                  </a:lnTo>
                  <a:lnTo>
                    <a:pt x="199" y="13992"/>
                  </a:lnTo>
                  <a:lnTo>
                    <a:pt x="105" y="14190"/>
                  </a:lnTo>
                  <a:lnTo>
                    <a:pt x="35" y="14377"/>
                  </a:lnTo>
                  <a:lnTo>
                    <a:pt x="0" y="14564"/>
                  </a:lnTo>
                  <a:lnTo>
                    <a:pt x="0" y="14646"/>
                  </a:lnTo>
                  <a:lnTo>
                    <a:pt x="0" y="14727"/>
                  </a:lnTo>
                  <a:lnTo>
                    <a:pt x="0" y="14821"/>
                  </a:lnTo>
                  <a:lnTo>
                    <a:pt x="23" y="14891"/>
                  </a:lnTo>
                  <a:lnTo>
                    <a:pt x="47" y="14973"/>
                  </a:lnTo>
                  <a:lnTo>
                    <a:pt x="82" y="15054"/>
                  </a:lnTo>
                  <a:lnTo>
                    <a:pt x="129" y="15125"/>
                  </a:lnTo>
                  <a:lnTo>
                    <a:pt x="175" y="15183"/>
                  </a:lnTo>
                  <a:lnTo>
                    <a:pt x="245" y="15241"/>
                  </a:lnTo>
                  <a:lnTo>
                    <a:pt x="327" y="15288"/>
                  </a:lnTo>
                  <a:lnTo>
                    <a:pt x="409" y="15335"/>
                  </a:lnTo>
                  <a:lnTo>
                    <a:pt x="502" y="15370"/>
                  </a:lnTo>
                  <a:lnTo>
                    <a:pt x="607" y="15405"/>
                  </a:lnTo>
                  <a:lnTo>
                    <a:pt x="724" y="15428"/>
                  </a:lnTo>
                  <a:lnTo>
                    <a:pt x="981" y="15463"/>
                  </a:lnTo>
                  <a:lnTo>
                    <a:pt x="1191" y="15475"/>
                  </a:lnTo>
                  <a:lnTo>
                    <a:pt x="1425" y="15463"/>
                  </a:lnTo>
                  <a:lnTo>
                    <a:pt x="1670" y="15452"/>
                  </a:lnTo>
                  <a:lnTo>
                    <a:pt x="1927" y="15428"/>
                  </a:lnTo>
                  <a:lnTo>
                    <a:pt x="2196" y="15382"/>
                  </a:lnTo>
                  <a:lnTo>
                    <a:pt x="2488" y="15335"/>
                  </a:lnTo>
                  <a:lnTo>
                    <a:pt x="2780" y="15276"/>
                  </a:lnTo>
                  <a:lnTo>
                    <a:pt x="3083" y="15206"/>
                  </a:lnTo>
                  <a:lnTo>
                    <a:pt x="3504" y="15101"/>
                  </a:lnTo>
                  <a:lnTo>
                    <a:pt x="3936" y="14973"/>
                  </a:lnTo>
                  <a:lnTo>
                    <a:pt x="4368" y="14844"/>
                  </a:lnTo>
                  <a:lnTo>
                    <a:pt x="4823" y="14692"/>
                  </a:lnTo>
                  <a:lnTo>
                    <a:pt x="5267" y="14529"/>
                  </a:lnTo>
                  <a:lnTo>
                    <a:pt x="5723" y="14354"/>
                  </a:lnTo>
                  <a:lnTo>
                    <a:pt x="6178" y="14167"/>
                  </a:lnTo>
                  <a:lnTo>
                    <a:pt x="6622" y="13980"/>
                  </a:lnTo>
                  <a:lnTo>
                    <a:pt x="7066" y="13781"/>
                  </a:lnTo>
                  <a:lnTo>
                    <a:pt x="7486" y="13571"/>
                  </a:lnTo>
                  <a:lnTo>
                    <a:pt x="7907" y="13361"/>
                  </a:lnTo>
                  <a:lnTo>
                    <a:pt x="8409" y="13092"/>
                  </a:lnTo>
                  <a:lnTo>
                    <a:pt x="8876" y="12812"/>
                  </a:lnTo>
                  <a:lnTo>
                    <a:pt x="9308" y="12532"/>
                  </a:lnTo>
                  <a:lnTo>
                    <a:pt x="9694" y="12252"/>
                  </a:lnTo>
                  <a:lnTo>
                    <a:pt x="9986" y="12030"/>
                  </a:lnTo>
                  <a:lnTo>
                    <a:pt x="10231" y="11808"/>
                  </a:lnTo>
                  <a:lnTo>
                    <a:pt x="10441" y="11598"/>
                  </a:lnTo>
                  <a:lnTo>
                    <a:pt x="10616" y="11376"/>
                  </a:lnTo>
                  <a:lnTo>
                    <a:pt x="10686" y="11271"/>
                  </a:lnTo>
                  <a:lnTo>
                    <a:pt x="10756" y="11177"/>
                  </a:lnTo>
                  <a:lnTo>
                    <a:pt x="10803" y="11072"/>
                  </a:lnTo>
                  <a:lnTo>
                    <a:pt x="10850" y="10955"/>
                  </a:lnTo>
                  <a:lnTo>
                    <a:pt x="10862" y="10908"/>
                  </a:lnTo>
                  <a:lnTo>
                    <a:pt x="10873" y="10885"/>
                  </a:lnTo>
                  <a:lnTo>
                    <a:pt x="10943" y="10628"/>
                  </a:lnTo>
                  <a:lnTo>
                    <a:pt x="10955" y="10593"/>
                  </a:lnTo>
                  <a:lnTo>
                    <a:pt x="10955" y="10581"/>
                  </a:lnTo>
                  <a:lnTo>
                    <a:pt x="10978" y="10500"/>
                  </a:lnTo>
                  <a:lnTo>
                    <a:pt x="11013" y="10289"/>
                  </a:lnTo>
                  <a:lnTo>
                    <a:pt x="11025" y="10231"/>
                  </a:lnTo>
                  <a:lnTo>
                    <a:pt x="11037" y="10149"/>
                  </a:lnTo>
                  <a:lnTo>
                    <a:pt x="11048" y="10056"/>
                  </a:lnTo>
                  <a:lnTo>
                    <a:pt x="11072" y="9834"/>
                  </a:lnTo>
                  <a:lnTo>
                    <a:pt x="11083" y="9799"/>
                  </a:lnTo>
                  <a:lnTo>
                    <a:pt x="11095" y="9706"/>
                  </a:lnTo>
                  <a:lnTo>
                    <a:pt x="11107" y="9600"/>
                  </a:lnTo>
                  <a:lnTo>
                    <a:pt x="11130" y="9273"/>
                  </a:lnTo>
                  <a:lnTo>
                    <a:pt x="11130" y="9262"/>
                  </a:lnTo>
                  <a:lnTo>
                    <a:pt x="11153" y="8865"/>
                  </a:lnTo>
                  <a:lnTo>
                    <a:pt x="11153" y="8748"/>
                  </a:lnTo>
                  <a:lnTo>
                    <a:pt x="11177" y="8246"/>
                  </a:lnTo>
                  <a:lnTo>
                    <a:pt x="11177" y="8211"/>
                  </a:lnTo>
                  <a:lnTo>
                    <a:pt x="11177" y="7370"/>
                  </a:lnTo>
                  <a:lnTo>
                    <a:pt x="11177" y="6470"/>
                  </a:lnTo>
                  <a:lnTo>
                    <a:pt x="11142" y="5501"/>
                  </a:lnTo>
                  <a:lnTo>
                    <a:pt x="11107" y="4473"/>
                  </a:lnTo>
                  <a:lnTo>
                    <a:pt x="11060" y="3399"/>
                  </a:lnTo>
                  <a:lnTo>
                    <a:pt x="10990" y="2301"/>
                  </a:lnTo>
                  <a:lnTo>
                    <a:pt x="10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872226" y="2559802"/>
              <a:ext cx="786453" cy="1888628"/>
            </a:xfrm>
            <a:custGeom>
              <a:avLst/>
              <a:gdLst/>
              <a:ahLst/>
              <a:cxnLst/>
              <a:rect l="l" t="t" r="r" b="b"/>
              <a:pathLst>
                <a:path w="27692" h="66501" extrusionOk="0">
                  <a:moveTo>
                    <a:pt x="26453" y="1"/>
                  </a:moveTo>
                  <a:lnTo>
                    <a:pt x="327" y="2500"/>
                  </a:lnTo>
                  <a:lnTo>
                    <a:pt x="362" y="5431"/>
                  </a:lnTo>
                  <a:lnTo>
                    <a:pt x="386" y="8585"/>
                  </a:lnTo>
                  <a:lnTo>
                    <a:pt x="409" y="12427"/>
                  </a:lnTo>
                  <a:lnTo>
                    <a:pt x="421" y="16620"/>
                  </a:lnTo>
                  <a:lnTo>
                    <a:pt x="421" y="20813"/>
                  </a:lnTo>
                  <a:lnTo>
                    <a:pt x="409" y="22821"/>
                  </a:lnTo>
                  <a:lnTo>
                    <a:pt x="397" y="24702"/>
                  </a:lnTo>
                  <a:lnTo>
                    <a:pt x="362" y="26419"/>
                  </a:lnTo>
                  <a:lnTo>
                    <a:pt x="327" y="27937"/>
                  </a:lnTo>
                  <a:lnTo>
                    <a:pt x="246" y="31476"/>
                  </a:lnTo>
                  <a:lnTo>
                    <a:pt x="152" y="36205"/>
                  </a:lnTo>
                  <a:lnTo>
                    <a:pt x="105" y="38880"/>
                  </a:lnTo>
                  <a:lnTo>
                    <a:pt x="70" y="41671"/>
                  </a:lnTo>
                  <a:lnTo>
                    <a:pt x="35" y="44521"/>
                  </a:lnTo>
                  <a:lnTo>
                    <a:pt x="12" y="47382"/>
                  </a:lnTo>
                  <a:lnTo>
                    <a:pt x="0" y="50197"/>
                  </a:lnTo>
                  <a:lnTo>
                    <a:pt x="12" y="52906"/>
                  </a:lnTo>
                  <a:lnTo>
                    <a:pt x="24" y="55441"/>
                  </a:lnTo>
                  <a:lnTo>
                    <a:pt x="59" y="57741"/>
                  </a:lnTo>
                  <a:lnTo>
                    <a:pt x="94" y="58804"/>
                  </a:lnTo>
                  <a:lnTo>
                    <a:pt x="117" y="59774"/>
                  </a:lnTo>
                  <a:lnTo>
                    <a:pt x="152" y="60661"/>
                  </a:lnTo>
                  <a:lnTo>
                    <a:pt x="199" y="61455"/>
                  </a:lnTo>
                  <a:lnTo>
                    <a:pt x="246" y="62156"/>
                  </a:lnTo>
                  <a:lnTo>
                    <a:pt x="304" y="62740"/>
                  </a:lnTo>
                  <a:lnTo>
                    <a:pt x="362" y="63207"/>
                  </a:lnTo>
                  <a:lnTo>
                    <a:pt x="397" y="63406"/>
                  </a:lnTo>
                  <a:lnTo>
                    <a:pt x="432" y="63558"/>
                  </a:lnTo>
                  <a:lnTo>
                    <a:pt x="468" y="63709"/>
                  </a:lnTo>
                  <a:lnTo>
                    <a:pt x="514" y="63838"/>
                  </a:lnTo>
                  <a:lnTo>
                    <a:pt x="561" y="63966"/>
                  </a:lnTo>
                  <a:lnTo>
                    <a:pt x="619" y="64095"/>
                  </a:lnTo>
                  <a:lnTo>
                    <a:pt x="689" y="64223"/>
                  </a:lnTo>
                  <a:lnTo>
                    <a:pt x="759" y="64340"/>
                  </a:lnTo>
                  <a:lnTo>
                    <a:pt x="841" y="64457"/>
                  </a:lnTo>
                  <a:lnTo>
                    <a:pt x="923" y="64562"/>
                  </a:lnTo>
                  <a:lnTo>
                    <a:pt x="1098" y="64761"/>
                  </a:lnTo>
                  <a:lnTo>
                    <a:pt x="1297" y="64947"/>
                  </a:lnTo>
                  <a:lnTo>
                    <a:pt x="1519" y="65123"/>
                  </a:lnTo>
                  <a:lnTo>
                    <a:pt x="1752" y="65274"/>
                  </a:lnTo>
                  <a:lnTo>
                    <a:pt x="1997" y="65415"/>
                  </a:lnTo>
                  <a:lnTo>
                    <a:pt x="2254" y="65531"/>
                  </a:lnTo>
                  <a:lnTo>
                    <a:pt x="2523" y="65636"/>
                  </a:lnTo>
                  <a:lnTo>
                    <a:pt x="2803" y="65730"/>
                  </a:lnTo>
                  <a:lnTo>
                    <a:pt x="3095" y="65812"/>
                  </a:lnTo>
                  <a:lnTo>
                    <a:pt x="3387" y="65870"/>
                  </a:lnTo>
                  <a:lnTo>
                    <a:pt x="3679" y="65917"/>
                  </a:lnTo>
                  <a:lnTo>
                    <a:pt x="3983" y="65963"/>
                  </a:lnTo>
                  <a:lnTo>
                    <a:pt x="4275" y="65987"/>
                  </a:lnTo>
                  <a:lnTo>
                    <a:pt x="4567" y="65998"/>
                  </a:lnTo>
                  <a:lnTo>
                    <a:pt x="4859" y="65998"/>
                  </a:lnTo>
                  <a:lnTo>
                    <a:pt x="5151" y="65987"/>
                  </a:lnTo>
                  <a:lnTo>
                    <a:pt x="5431" y="65963"/>
                  </a:lnTo>
                  <a:lnTo>
                    <a:pt x="5700" y="65940"/>
                  </a:lnTo>
                  <a:lnTo>
                    <a:pt x="5957" y="65893"/>
                  </a:lnTo>
                  <a:lnTo>
                    <a:pt x="6202" y="65847"/>
                  </a:lnTo>
                  <a:lnTo>
                    <a:pt x="6435" y="65788"/>
                  </a:lnTo>
                  <a:lnTo>
                    <a:pt x="6657" y="65718"/>
                  </a:lnTo>
                  <a:lnTo>
                    <a:pt x="6856" y="65648"/>
                  </a:lnTo>
                  <a:lnTo>
                    <a:pt x="7031" y="65555"/>
                  </a:lnTo>
                  <a:lnTo>
                    <a:pt x="7195" y="65473"/>
                  </a:lnTo>
                  <a:lnTo>
                    <a:pt x="7323" y="65368"/>
                  </a:lnTo>
                  <a:lnTo>
                    <a:pt x="7440" y="65274"/>
                  </a:lnTo>
                  <a:lnTo>
                    <a:pt x="7522" y="65158"/>
                  </a:lnTo>
                  <a:lnTo>
                    <a:pt x="7557" y="65076"/>
                  </a:lnTo>
                  <a:lnTo>
                    <a:pt x="7603" y="64912"/>
                  </a:lnTo>
                  <a:lnTo>
                    <a:pt x="7650" y="64679"/>
                  </a:lnTo>
                  <a:lnTo>
                    <a:pt x="7709" y="64387"/>
                  </a:lnTo>
                  <a:lnTo>
                    <a:pt x="7837" y="63604"/>
                  </a:lnTo>
                  <a:lnTo>
                    <a:pt x="7977" y="62600"/>
                  </a:lnTo>
                  <a:lnTo>
                    <a:pt x="8152" y="61362"/>
                  </a:lnTo>
                  <a:lnTo>
                    <a:pt x="8327" y="59937"/>
                  </a:lnTo>
                  <a:lnTo>
                    <a:pt x="8736" y="56550"/>
                  </a:lnTo>
                  <a:lnTo>
                    <a:pt x="9203" y="52568"/>
                  </a:lnTo>
                  <a:lnTo>
                    <a:pt x="9694" y="48153"/>
                  </a:lnTo>
                  <a:lnTo>
                    <a:pt x="10208" y="43446"/>
                  </a:lnTo>
                  <a:lnTo>
                    <a:pt x="10722" y="38565"/>
                  </a:lnTo>
                  <a:lnTo>
                    <a:pt x="11738" y="28930"/>
                  </a:lnTo>
                  <a:lnTo>
                    <a:pt x="12637" y="20369"/>
                  </a:lnTo>
                  <a:lnTo>
                    <a:pt x="13303" y="14027"/>
                  </a:lnTo>
                  <a:lnTo>
                    <a:pt x="13513" y="12053"/>
                  </a:lnTo>
                  <a:lnTo>
                    <a:pt x="13630" y="11061"/>
                  </a:lnTo>
                  <a:lnTo>
                    <a:pt x="14436" y="15429"/>
                  </a:lnTo>
                  <a:lnTo>
                    <a:pt x="15265" y="19995"/>
                  </a:lnTo>
                  <a:lnTo>
                    <a:pt x="16234" y="25356"/>
                  </a:lnTo>
                  <a:lnTo>
                    <a:pt x="17227" y="30915"/>
                  </a:lnTo>
                  <a:lnTo>
                    <a:pt x="17682" y="33589"/>
                  </a:lnTo>
                  <a:lnTo>
                    <a:pt x="18114" y="36077"/>
                  </a:lnTo>
                  <a:lnTo>
                    <a:pt x="18477" y="38331"/>
                  </a:lnTo>
                  <a:lnTo>
                    <a:pt x="18780" y="40258"/>
                  </a:lnTo>
                  <a:lnTo>
                    <a:pt x="19002" y="41788"/>
                  </a:lnTo>
                  <a:lnTo>
                    <a:pt x="19072" y="42384"/>
                  </a:lnTo>
                  <a:lnTo>
                    <a:pt x="19131" y="42851"/>
                  </a:lnTo>
                  <a:lnTo>
                    <a:pt x="19154" y="43295"/>
                  </a:lnTo>
                  <a:lnTo>
                    <a:pt x="19189" y="43797"/>
                  </a:lnTo>
                  <a:lnTo>
                    <a:pt x="19247" y="45011"/>
                  </a:lnTo>
                  <a:lnTo>
                    <a:pt x="19294" y="46460"/>
                  </a:lnTo>
                  <a:lnTo>
                    <a:pt x="19341" y="48071"/>
                  </a:lnTo>
                  <a:lnTo>
                    <a:pt x="19446" y="51668"/>
                  </a:lnTo>
                  <a:lnTo>
                    <a:pt x="19516" y="53560"/>
                  </a:lnTo>
                  <a:lnTo>
                    <a:pt x="19586" y="55452"/>
                  </a:lnTo>
                  <a:lnTo>
                    <a:pt x="19691" y="57309"/>
                  </a:lnTo>
                  <a:lnTo>
                    <a:pt x="19738" y="58209"/>
                  </a:lnTo>
                  <a:lnTo>
                    <a:pt x="19808" y="59073"/>
                  </a:lnTo>
                  <a:lnTo>
                    <a:pt x="19878" y="59914"/>
                  </a:lnTo>
                  <a:lnTo>
                    <a:pt x="19948" y="60720"/>
                  </a:lnTo>
                  <a:lnTo>
                    <a:pt x="20030" y="61479"/>
                  </a:lnTo>
                  <a:lnTo>
                    <a:pt x="20123" y="62179"/>
                  </a:lnTo>
                  <a:lnTo>
                    <a:pt x="20217" y="62833"/>
                  </a:lnTo>
                  <a:lnTo>
                    <a:pt x="20322" y="63441"/>
                  </a:lnTo>
                  <a:lnTo>
                    <a:pt x="20439" y="63966"/>
                  </a:lnTo>
                  <a:lnTo>
                    <a:pt x="20497" y="64212"/>
                  </a:lnTo>
                  <a:lnTo>
                    <a:pt x="20567" y="64433"/>
                  </a:lnTo>
                  <a:lnTo>
                    <a:pt x="20625" y="64632"/>
                  </a:lnTo>
                  <a:lnTo>
                    <a:pt x="20696" y="64807"/>
                  </a:lnTo>
                  <a:lnTo>
                    <a:pt x="20766" y="64971"/>
                  </a:lnTo>
                  <a:lnTo>
                    <a:pt x="20847" y="65111"/>
                  </a:lnTo>
                  <a:lnTo>
                    <a:pt x="20917" y="65239"/>
                  </a:lnTo>
                  <a:lnTo>
                    <a:pt x="20999" y="65333"/>
                  </a:lnTo>
                  <a:lnTo>
                    <a:pt x="21081" y="65403"/>
                  </a:lnTo>
                  <a:lnTo>
                    <a:pt x="21174" y="65461"/>
                  </a:lnTo>
                  <a:lnTo>
                    <a:pt x="21536" y="65613"/>
                  </a:lnTo>
                  <a:lnTo>
                    <a:pt x="21934" y="65753"/>
                  </a:lnTo>
                  <a:lnTo>
                    <a:pt x="22342" y="65893"/>
                  </a:lnTo>
                  <a:lnTo>
                    <a:pt x="22786" y="66034"/>
                  </a:lnTo>
                  <a:lnTo>
                    <a:pt x="23230" y="66150"/>
                  </a:lnTo>
                  <a:lnTo>
                    <a:pt x="23685" y="66255"/>
                  </a:lnTo>
                  <a:lnTo>
                    <a:pt x="24141" y="66349"/>
                  </a:lnTo>
                  <a:lnTo>
                    <a:pt x="24585" y="66419"/>
                  </a:lnTo>
                  <a:lnTo>
                    <a:pt x="25028" y="66466"/>
                  </a:lnTo>
                  <a:lnTo>
                    <a:pt x="25449" y="66489"/>
                  </a:lnTo>
                  <a:lnTo>
                    <a:pt x="25647" y="66501"/>
                  </a:lnTo>
                  <a:lnTo>
                    <a:pt x="25846" y="66489"/>
                  </a:lnTo>
                  <a:lnTo>
                    <a:pt x="26033" y="66477"/>
                  </a:lnTo>
                  <a:lnTo>
                    <a:pt x="26220" y="66466"/>
                  </a:lnTo>
                  <a:lnTo>
                    <a:pt x="26395" y="66431"/>
                  </a:lnTo>
                  <a:lnTo>
                    <a:pt x="26558" y="66396"/>
                  </a:lnTo>
                  <a:lnTo>
                    <a:pt x="26710" y="66361"/>
                  </a:lnTo>
                  <a:lnTo>
                    <a:pt x="26850" y="66302"/>
                  </a:lnTo>
                  <a:lnTo>
                    <a:pt x="26979" y="66244"/>
                  </a:lnTo>
                  <a:lnTo>
                    <a:pt x="27107" y="66174"/>
                  </a:lnTo>
                  <a:lnTo>
                    <a:pt x="27212" y="66092"/>
                  </a:lnTo>
                  <a:lnTo>
                    <a:pt x="27306" y="65998"/>
                  </a:lnTo>
                  <a:lnTo>
                    <a:pt x="27329" y="65963"/>
                  </a:lnTo>
                  <a:lnTo>
                    <a:pt x="27353" y="65905"/>
                  </a:lnTo>
                  <a:lnTo>
                    <a:pt x="27388" y="65730"/>
                  </a:lnTo>
                  <a:lnTo>
                    <a:pt x="27423" y="65473"/>
                  </a:lnTo>
                  <a:lnTo>
                    <a:pt x="27458" y="65134"/>
                  </a:lnTo>
                  <a:lnTo>
                    <a:pt x="27493" y="64725"/>
                  </a:lnTo>
                  <a:lnTo>
                    <a:pt x="27516" y="64235"/>
                  </a:lnTo>
                  <a:lnTo>
                    <a:pt x="27574" y="63044"/>
                  </a:lnTo>
                  <a:lnTo>
                    <a:pt x="27610" y="61596"/>
                  </a:lnTo>
                  <a:lnTo>
                    <a:pt x="27645" y="59902"/>
                  </a:lnTo>
                  <a:lnTo>
                    <a:pt x="27668" y="57987"/>
                  </a:lnTo>
                  <a:lnTo>
                    <a:pt x="27680" y="55873"/>
                  </a:lnTo>
                  <a:lnTo>
                    <a:pt x="27691" y="53584"/>
                  </a:lnTo>
                  <a:lnTo>
                    <a:pt x="27691" y="51131"/>
                  </a:lnTo>
                  <a:lnTo>
                    <a:pt x="27668" y="45829"/>
                  </a:lnTo>
                  <a:lnTo>
                    <a:pt x="27621" y="40153"/>
                  </a:lnTo>
                  <a:lnTo>
                    <a:pt x="27551" y="34267"/>
                  </a:lnTo>
                  <a:lnTo>
                    <a:pt x="27458" y="28346"/>
                  </a:lnTo>
                  <a:lnTo>
                    <a:pt x="27341" y="22553"/>
                  </a:lnTo>
                  <a:lnTo>
                    <a:pt x="27212" y="17064"/>
                  </a:lnTo>
                  <a:lnTo>
                    <a:pt x="27072" y="12030"/>
                  </a:lnTo>
                  <a:lnTo>
                    <a:pt x="27002" y="9741"/>
                  </a:lnTo>
                  <a:lnTo>
                    <a:pt x="26932" y="7639"/>
                  </a:lnTo>
                  <a:lnTo>
                    <a:pt x="26850" y="5735"/>
                  </a:lnTo>
                  <a:lnTo>
                    <a:pt x="26769" y="4065"/>
                  </a:lnTo>
                  <a:lnTo>
                    <a:pt x="26687" y="2629"/>
                  </a:lnTo>
                  <a:lnTo>
                    <a:pt x="26605" y="1461"/>
                  </a:lnTo>
                  <a:lnTo>
                    <a:pt x="26535" y="573"/>
                  </a:lnTo>
                  <a:lnTo>
                    <a:pt x="26488" y="246"/>
                  </a:lnTo>
                  <a:lnTo>
                    <a:pt x="264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872226" y="2559802"/>
              <a:ext cx="786453" cy="1888628"/>
            </a:xfrm>
            <a:custGeom>
              <a:avLst/>
              <a:gdLst/>
              <a:ahLst/>
              <a:cxnLst/>
              <a:rect l="l" t="t" r="r" b="b"/>
              <a:pathLst>
                <a:path w="27692" h="66501" fill="none" extrusionOk="0">
                  <a:moveTo>
                    <a:pt x="327" y="2500"/>
                  </a:moveTo>
                  <a:lnTo>
                    <a:pt x="327" y="2500"/>
                  </a:lnTo>
                  <a:lnTo>
                    <a:pt x="362" y="5431"/>
                  </a:lnTo>
                  <a:lnTo>
                    <a:pt x="386" y="8585"/>
                  </a:lnTo>
                  <a:lnTo>
                    <a:pt x="409" y="12427"/>
                  </a:lnTo>
                  <a:lnTo>
                    <a:pt x="421" y="16620"/>
                  </a:lnTo>
                  <a:lnTo>
                    <a:pt x="421" y="20813"/>
                  </a:lnTo>
                  <a:lnTo>
                    <a:pt x="409" y="22821"/>
                  </a:lnTo>
                  <a:lnTo>
                    <a:pt x="397" y="24702"/>
                  </a:lnTo>
                  <a:lnTo>
                    <a:pt x="362" y="26419"/>
                  </a:lnTo>
                  <a:lnTo>
                    <a:pt x="327" y="27937"/>
                  </a:lnTo>
                  <a:lnTo>
                    <a:pt x="327" y="27937"/>
                  </a:lnTo>
                  <a:lnTo>
                    <a:pt x="246" y="31476"/>
                  </a:lnTo>
                  <a:lnTo>
                    <a:pt x="152" y="36205"/>
                  </a:lnTo>
                  <a:lnTo>
                    <a:pt x="105" y="38880"/>
                  </a:lnTo>
                  <a:lnTo>
                    <a:pt x="70" y="41671"/>
                  </a:lnTo>
                  <a:lnTo>
                    <a:pt x="35" y="44521"/>
                  </a:lnTo>
                  <a:lnTo>
                    <a:pt x="12" y="47382"/>
                  </a:lnTo>
                  <a:lnTo>
                    <a:pt x="0" y="50197"/>
                  </a:lnTo>
                  <a:lnTo>
                    <a:pt x="12" y="52906"/>
                  </a:lnTo>
                  <a:lnTo>
                    <a:pt x="24" y="55441"/>
                  </a:lnTo>
                  <a:lnTo>
                    <a:pt x="59" y="57741"/>
                  </a:lnTo>
                  <a:lnTo>
                    <a:pt x="94" y="58804"/>
                  </a:lnTo>
                  <a:lnTo>
                    <a:pt x="117" y="59774"/>
                  </a:lnTo>
                  <a:lnTo>
                    <a:pt x="152" y="60661"/>
                  </a:lnTo>
                  <a:lnTo>
                    <a:pt x="199" y="61455"/>
                  </a:lnTo>
                  <a:lnTo>
                    <a:pt x="246" y="62156"/>
                  </a:lnTo>
                  <a:lnTo>
                    <a:pt x="304" y="62740"/>
                  </a:lnTo>
                  <a:lnTo>
                    <a:pt x="362" y="63207"/>
                  </a:lnTo>
                  <a:lnTo>
                    <a:pt x="397" y="63406"/>
                  </a:lnTo>
                  <a:lnTo>
                    <a:pt x="432" y="63558"/>
                  </a:lnTo>
                  <a:lnTo>
                    <a:pt x="432" y="63558"/>
                  </a:lnTo>
                  <a:lnTo>
                    <a:pt x="468" y="63709"/>
                  </a:lnTo>
                  <a:lnTo>
                    <a:pt x="514" y="63838"/>
                  </a:lnTo>
                  <a:lnTo>
                    <a:pt x="561" y="63966"/>
                  </a:lnTo>
                  <a:lnTo>
                    <a:pt x="619" y="64095"/>
                  </a:lnTo>
                  <a:lnTo>
                    <a:pt x="689" y="64223"/>
                  </a:lnTo>
                  <a:lnTo>
                    <a:pt x="759" y="64340"/>
                  </a:lnTo>
                  <a:lnTo>
                    <a:pt x="841" y="64457"/>
                  </a:lnTo>
                  <a:lnTo>
                    <a:pt x="923" y="64562"/>
                  </a:lnTo>
                  <a:lnTo>
                    <a:pt x="1098" y="64761"/>
                  </a:lnTo>
                  <a:lnTo>
                    <a:pt x="1297" y="64947"/>
                  </a:lnTo>
                  <a:lnTo>
                    <a:pt x="1519" y="65123"/>
                  </a:lnTo>
                  <a:lnTo>
                    <a:pt x="1752" y="65274"/>
                  </a:lnTo>
                  <a:lnTo>
                    <a:pt x="1997" y="65415"/>
                  </a:lnTo>
                  <a:lnTo>
                    <a:pt x="2254" y="65531"/>
                  </a:lnTo>
                  <a:lnTo>
                    <a:pt x="2523" y="65636"/>
                  </a:lnTo>
                  <a:lnTo>
                    <a:pt x="2803" y="65730"/>
                  </a:lnTo>
                  <a:lnTo>
                    <a:pt x="3095" y="65812"/>
                  </a:lnTo>
                  <a:lnTo>
                    <a:pt x="3387" y="65870"/>
                  </a:lnTo>
                  <a:lnTo>
                    <a:pt x="3679" y="65917"/>
                  </a:lnTo>
                  <a:lnTo>
                    <a:pt x="3983" y="65963"/>
                  </a:lnTo>
                  <a:lnTo>
                    <a:pt x="4275" y="65987"/>
                  </a:lnTo>
                  <a:lnTo>
                    <a:pt x="4567" y="65998"/>
                  </a:lnTo>
                  <a:lnTo>
                    <a:pt x="4859" y="65998"/>
                  </a:lnTo>
                  <a:lnTo>
                    <a:pt x="5151" y="65987"/>
                  </a:lnTo>
                  <a:lnTo>
                    <a:pt x="5431" y="65963"/>
                  </a:lnTo>
                  <a:lnTo>
                    <a:pt x="5700" y="65940"/>
                  </a:lnTo>
                  <a:lnTo>
                    <a:pt x="5957" y="65893"/>
                  </a:lnTo>
                  <a:lnTo>
                    <a:pt x="6202" y="65847"/>
                  </a:lnTo>
                  <a:lnTo>
                    <a:pt x="6435" y="65788"/>
                  </a:lnTo>
                  <a:lnTo>
                    <a:pt x="6657" y="65718"/>
                  </a:lnTo>
                  <a:lnTo>
                    <a:pt x="6856" y="65648"/>
                  </a:lnTo>
                  <a:lnTo>
                    <a:pt x="7031" y="65555"/>
                  </a:lnTo>
                  <a:lnTo>
                    <a:pt x="7195" y="65473"/>
                  </a:lnTo>
                  <a:lnTo>
                    <a:pt x="7323" y="65368"/>
                  </a:lnTo>
                  <a:lnTo>
                    <a:pt x="7440" y="65274"/>
                  </a:lnTo>
                  <a:lnTo>
                    <a:pt x="7522" y="65158"/>
                  </a:lnTo>
                  <a:lnTo>
                    <a:pt x="7522" y="65158"/>
                  </a:lnTo>
                  <a:lnTo>
                    <a:pt x="7557" y="65076"/>
                  </a:lnTo>
                  <a:lnTo>
                    <a:pt x="7603" y="64912"/>
                  </a:lnTo>
                  <a:lnTo>
                    <a:pt x="7650" y="64679"/>
                  </a:lnTo>
                  <a:lnTo>
                    <a:pt x="7709" y="64387"/>
                  </a:lnTo>
                  <a:lnTo>
                    <a:pt x="7837" y="63604"/>
                  </a:lnTo>
                  <a:lnTo>
                    <a:pt x="7977" y="62600"/>
                  </a:lnTo>
                  <a:lnTo>
                    <a:pt x="8152" y="61362"/>
                  </a:lnTo>
                  <a:lnTo>
                    <a:pt x="8327" y="59937"/>
                  </a:lnTo>
                  <a:lnTo>
                    <a:pt x="8736" y="56550"/>
                  </a:lnTo>
                  <a:lnTo>
                    <a:pt x="9203" y="52568"/>
                  </a:lnTo>
                  <a:lnTo>
                    <a:pt x="9694" y="48153"/>
                  </a:lnTo>
                  <a:lnTo>
                    <a:pt x="10208" y="43446"/>
                  </a:lnTo>
                  <a:lnTo>
                    <a:pt x="10722" y="38565"/>
                  </a:lnTo>
                  <a:lnTo>
                    <a:pt x="11738" y="28930"/>
                  </a:lnTo>
                  <a:lnTo>
                    <a:pt x="12637" y="20369"/>
                  </a:lnTo>
                  <a:lnTo>
                    <a:pt x="13303" y="14027"/>
                  </a:lnTo>
                  <a:lnTo>
                    <a:pt x="13513" y="12053"/>
                  </a:lnTo>
                  <a:lnTo>
                    <a:pt x="13630" y="11061"/>
                  </a:lnTo>
                  <a:lnTo>
                    <a:pt x="13630" y="11061"/>
                  </a:lnTo>
                  <a:lnTo>
                    <a:pt x="14436" y="15429"/>
                  </a:lnTo>
                  <a:lnTo>
                    <a:pt x="15265" y="19995"/>
                  </a:lnTo>
                  <a:lnTo>
                    <a:pt x="16234" y="25356"/>
                  </a:lnTo>
                  <a:lnTo>
                    <a:pt x="17227" y="30915"/>
                  </a:lnTo>
                  <a:lnTo>
                    <a:pt x="17682" y="33589"/>
                  </a:lnTo>
                  <a:lnTo>
                    <a:pt x="18114" y="36077"/>
                  </a:lnTo>
                  <a:lnTo>
                    <a:pt x="18477" y="38331"/>
                  </a:lnTo>
                  <a:lnTo>
                    <a:pt x="18780" y="40258"/>
                  </a:lnTo>
                  <a:lnTo>
                    <a:pt x="19002" y="41788"/>
                  </a:lnTo>
                  <a:lnTo>
                    <a:pt x="19072" y="42384"/>
                  </a:lnTo>
                  <a:lnTo>
                    <a:pt x="19131" y="42851"/>
                  </a:lnTo>
                  <a:lnTo>
                    <a:pt x="19131" y="42851"/>
                  </a:lnTo>
                  <a:lnTo>
                    <a:pt x="19154" y="43295"/>
                  </a:lnTo>
                  <a:lnTo>
                    <a:pt x="19189" y="43797"/>
                  </a:lnTo>
                  <a:lnTo>
                    <a:pt x="19247" y="45011"/>
                  </a:lnTo>
                  <a:lnTo>
                    <a:pt x="19294" y="46460"/>
                  </a:lnTo>
                  <a:lnTo>
                    <a:pt x="19341" y="48071"/>
                  </a:lnTo>
                  <a:lnTo>
                    <a:pt x="19446" y="51668"/>
                  </a:lnTo>
                  <a:lnTo>
                    <a:pt x="19516" y="53560"/>
                  </a:lnTo>
                  <a:lnTo>
                    <a:pt x="19586" y="55452"/>
                  </a:lnTo>
                  <a:lnTo>
                    <a:pt x="19691" y="57309"/>
                  </a:lnTo>
                  <a:lnTo>
                    <a:pt x="19738" y="58209"/>
                  </a:lnTo>
                  <a:lnTo>
                    <a:pt x="19808" y="59073"/>
                  </a:lnTo>
                  <a:lnTo>
                    <a:pt x="19878" y="59914"/>
                  </a:lnTo>
                  <a:lnTo>
                    <a:pt x="19948" y="60720"/>
                  </a:lnTo>
                  <a:lnTo>
                    <a:pt x="20030" y="61479"/>
                  </a:lnTo>
                  <a:lnTo>
                    <a:pt x="20123" y="62179"/>
                  </a:lnTo>
                  <a:lnTo>
                    <a:pt x="20217" y="62833"/>
                  </a:lnTo>
                  <a:lnTo>
                    <a:pt x="20322" y="63441"/>
                  </a:lnTo>
                  <a:lnTo>
                    <a:pt x="20439" y="63966"/>
                  </a:lnTo>
                  <a:lnTo>
                    <a:pt x="20497" y="64212"/>
                  </a:lnTo>
                  <a:lnTo>
                    <a:pt x="20567" y="64433"/>
                  </a:lnTo>
                  <a:lnTo>
                    <a:pt x="20625" y="64632"/>
                  </a:lnTo>
                  <a:lnTo>
                    <a:pt x="20696" y="64807"/>
                  </a:lnTo>
                  <a:lnTo>
                    <a:pt x="20766" y="64971"/>
                  </a:lnTo>
                  <a:lnTo>
                    <a:pt x="20847" y="65111"/>
                  </a:lnTo>
                  <a:lnTo>
                    <a:pt x="20917" y="65239"/>
                  </a:lnTo>
                  <a:lnTo>
                    <a:pt x="20999" y="65333"/>
                  </a:lnTo>
                  <a:lnTo>
                    <a:pt x="21081" y="65403"/>
                  </a:lnTo>
                  <a:lnTo>
                    <a:pt x="21174" y="65461"/>
                  </a:lnTo>
                  <a:lnTo>
                    <a:pt x="21174" y="65461"/>
                  </a:lnTo>
                  <a:lnTo>
                    <a:pt x="21536" y="65613"/>
                  </a:lnTo>
                  <a:lnTo>
                    <a:pt x="21934" y="65753"/>
                  </a:lnTo>
                  <a:lnTo>
                    <a:pt x="22342" y="65893"/>
                  </a:lnTo>
                  <a:lnTo>
                    <a:pt x="22786" y="66034"/>
                  </a:lnTo>
                  <a:lnTo>
                    <a:pt x="23230" y="66150"/>
                  </a:lnTo>
                  <a:lnTo>
                    <a:pt x="23685" y="66255"/>
                  </a:lnTo>
                  <a:lnTo>
                    <a:pt x="24141" y="66349"/>
                  </a:lnTo>
                  <a:lnTo>
                    <a:pt x="24585" y="66419"/>
                  </a:lnTo>
                  <a:lnTo>
                    <a:pt x="25028" y="66466"/>
                  </a:lnTo>
                  <a:lnTo>
                    <a:pt x="25449" y="66489"/>
                  </a:lnTo>
                  <a:lnTo>
                    <a:pt x="25647" y="66501"/>
                  </a:lnTo>
                  <a:lnTo>
                    <a:pt x="25846" y="66489"/>
                  </a:lnTo>
                  <a:lnTo>
                    <a:pt x="26033" y="66477"/>
                  </a:lnTo>
                  <a:lnTo>
                    <a:pt x="26220" y="66466"/>
                  </a:lnTo>
                  <a:lnTo>
                    <a:pt x="26395" y="66431"/>
                  </a:lnTo>
                  <a:lnTo>
                    <a:pt x="26558" y="66396"/>
                  </a:lnTo>
                  <a:lnTo>
                    <a:pt x="26710" y="66361"/>
                  </a:lnTo>
                  <a:lnTo>
                    <a:pt x="26850" y="66302"/>
                  </a:lnTo>
                  <a:lnTo>
                    <a:pt x="26979" y="66244"/>
                  </a:lnTo>
                  <a:lnTo>
                    <a:pt x="27107" y="66174"/>
                  </a:lnTo>
                  <a:lnTo>
                    <a:pt x="27212" y="66092"/>
                  </a:lnTo>
                  <a:lnTo>
                    <a:pt x="27306" y="65998"/>
                  </a:lnTo>
                  <a:lnTo>
                    <a:pt x="27306" y="65998"/>
                  </a:lnTo>
                  <a:lnTo>
                    <a:pt x="27329" y="65963"/>
                  </a:lnTo>
                  <a:lnTo>
                    <a:pt x="27353" y="65905"/>
                  </a:lnTo>
                  <a:lnTo>
                    <a:pt x="27388" y="65730"/>
                  </a:lnTo>
                  <a:lnTo>
                    <a:pt x="27423" y="65473"/>
                  </a:lnTo>
                  <a:lnTo>
                    <a:pt x="27458" y="65134"/>
                  </a:lnTo>
                  <a:lnTo>
                    <a:pt x="27493" y="64725"/>
                  </a:lnTo>
                  <a:lnTo>
                    <a:pt x="27516" y="64235"/>
                  </a:lnTo>
                  <a:lnTo>
                    <a:pt x="27574" y="63044"/>
                  </a:lnTo>
                  <a:lnTo>
                    <a:pt x="27610" y="61596"/>
                  </a:lnTo>
                  <a:lnTo>
                    <a:pt x="27645" y="59902"/>
                  </a:lnTo>
                  <a:lnTo>
                    <a:pt x="27668" y="57987"/>
                  </a:lnTo>
                  <a:lnTo>
                    <a:pt x="27680" y="55873"/>
                  </a:lnTo>
                  <a:lnTo>
                    <a:pt x="27691" y="53584"/>
                  </a:lnTo>
                  <a:lnTo>
                    <a:pt x="27691" y="51131"/>
                  </a:lnTo>
                  <a:lnTo>
                    <a:pt x="27668" y="45829"/>
                  </a:lnTo>
                  <a:lnTo>
                    <a:pt x="27621" y="40153"/>
                  </a:lnTo>
                  <a:lnTo>
                    <a:pt x="27551" y="34267"/>
                  </a:lnTo>
                  <a:lnTo>
                    <a:pt x="27458" y="28346"/>
                  </a:lnTo>
                  <a:lnTo>
                    <a:pt x="27341" y="22553"/>
                  </a:lnTo>
                  <a:lnTo>
                    <a:pt x="27212" y="17064"/>
                  </a:lnTo>
                  <a:lnTo>
                    <a:pt x="27072" y="12030"/>
                  </a:lnTo>
                  <a:lnTo>
                    <a:pt x="27002" y="9741"/>
                  </a:lnTo>
                  <a:lnTo>
                    <a:pt x="26932" y="7639"/>
                  </a:lnTo>
                  <a:lnTo>
                    <a:pt x="26850" y="5735"/>
                  </a:lnTo>
                  <a:lnTo>
                    <a:pt x="26769" y="4065"/>
                  </a:lnTo>
                  <a:lnTo>
                    <a:pt x="26687" y="2629"/>
                  </a:lnTo>
                  <a:lnTo>
                    <a:pt x="26605" y="1461"/>
                  </a:lnTo>
                  <a:lnTo>
                    <a:pt x="26535" y="573"/>
                  </a:lnTo>
                  <a:lnTo>
                    <a:pt x="26488" y="246"/>
                  </a:lnTo>
                  <a:lnTo>
                    <a:pt x="264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181678" y="2802939"/>
              <a:ext cx="90255" cy="752941"/>
            </a:xfrm>
            <a:custGeom>
              <a:avLst/>
              <a:gdLst/>
              <a:ahLst/>
              <a:cxnLst/>
              <a:rect l="l" t="t" r="r" b="b"/>
              <a:pathLst>
                <a:path w="3178" h="26512" extrusionOk="0">
                  <a:moveTo>
                    <a:pt x="2886" y="0"/>
                  </a:moveTo>
                  <a:lnTo>
                    <a:pt x="2851" y="24"/>
                  </a:lnTo>
                  <a:lnTo>
                    <a:pt x="2816" y="47"/>
                  </a:lnTo>
                  <a:lnTo>
                    <a:pt x="2780" y="71"/>
                  </a:lnTo>
                  <a:lnTo>
                    <a:pt x="2757" y="106"/>
                  </a:lnTo>
                  <a:lnTo>
                    <a:pt x="2745" y="152"/>
                  </a:lnTo>
                  <a:lnTo>
                    <a:pt x="2734" y="187"/>
                  </a:lnTo>
                  <a:lnTo>
                    <a:pt x="1" y="26266"/>
                  </a:lnTo>
                  <a:lnTo>
                    <a:pt x="1" y="26313"/>
                  </a:lnTo>
                  <a:lnTo>
                    <a:pt x="13" y="26348"/>
                  </a:lnTo>
                  <a:lnTo>
                    <a:pt x="24" y="26395"/>
                  </a:lnTo>
                  <a:lnTo>
                    <a:pt x="48" y="26430"/>
                  </a:lnTo>
                  <a:lnTo>
                    <a:pt x="83" y="26453"/>
                  </a:lnTo>
                  <a:lnTo>
                    <a:pt x="118" y="26477"/>
                  </a:lnTo>
                  <a:lnTo>
                    <a:pt x="153" y="26500"/>
                  </a:lnTo>
                  <a:lnTo>
                    <a:pt x="199" y="26512"/>
                  </a:lnTo>
                  <a:lnTo>
                    <a:pt x="223" y="26512"/>
                  </a:lnTo>
                  <a:lnTo>
                    <a:pt x="269" y="26500"/>
                  </a:lnTo>
                  <a:lnTo>
                    <a:pt x="305" y="26488"/>
                  </a:lnTo>
                  <a:lnTo>
                    <a:pt x="340" y="26477"/>
                  </a:lnTo>
                  <a:lnTo>
                    <a:pt x="375" y="26453"/>
                  </a:lnTo>
                  <a:lnTo>
                    <a:pt x="398" y="26418"/>
                  </a:lnTo>
                  <a:lnTo>
                    <a:pt x="421" y="26395"/>
                  </a:lnTo>
                  <a:lnTo>
                    <a:pt x="433" y="26348"/>
                  </a:lnTo>
                  <a:lnTo>
                    <a:pt x="445" y="26313"/>
                  </a:lnTo>
                  <a:lnTo>
                    <a:pt x="3178" y="234"/>
                  </a:lnTo>
                  <a:lnTo>
                    <a:pt x="3178" y="199"/>
                  </a:lnTo>
                  <a:lnTo>
                    <a:pt x="3166" y="152"/>
                  </a:lnTo>
                  <a:lnTo>
                    <a:pt x="3143" y="117"/>
                  </a:lnTo>
                  <a:lnTo>
                    <a:pt x="3119" y="82"/>
                  </a:lnTo>
                  <a:lnTo>
                    <a:pt x="3096" y="47"/>
                  </a:lnTo>
                  <a:lnTo>
                    <a:pt x="3061" y="24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017836" y="2559802"/>
              <a:ext cx="619603" cy="228904"/>
            </a:xfrm>
            <a:custGeom>
              <a:avLst/>
              <a:gdLst/>
              <a:ahLst/>
              <a:cxnLst/>
              <a:rect l="l" t="t" r="r" b="b"/>
              <a:pathLst>
                <a:path w="21817" h="8060" extrusionOk="0">
                  <a:moveTo>
                    <a:pt x="21326" y="1"/>
                  </a:moveTo>
                  <a:lnTo>
                    <a:pt x="0" y="2045"/>
                  </a:lnTo>
                  <a:lnTo>
                    <a:pt x="1215" y="2407"/>
                  </a:lnTo>
                  <a:lnTo>
                    <a:pt x="2441" y="2745"/>
                  </a:lnTo>
                  <a:lnTo>
                    <a:pt x="3668" y="3072"/>
                  </a:lnTo>
                  <a:lnTo>
                    <a:pt x="4882" y="3411"/>
                  </a:lnTo>
                  <a:lnTo>
                    <a:pt x="6109" y="3773"/>
                  </a:lnTo>
                  <a:lnTo>
                    <a:pt x="6716" y="3960"/>
                  </a:lnTo>
                  <a:lnTo>
                    <a:pt x="7323" y="4158"/>
                  </a:lnTo>
                  <a:lnTo>
                    <a:pt x="7919" y="4369"/>
                  </a:lnTo>
                  <a:lnTo>
                    <a:pt x="8514" y="4579"/>
                  </a:lnTo>
                  <a:lnTo>
                    <a:pt x="9110" y="4812"/>
                  </a:lnTo>
                  <a:lnTo>
                    <a:pt x="9706" y="5058"/>
                  </a:lnTo>
                  <a:lnTo>
                    <a:pt x="11481" y="5840"/>
                  </a:lnTo>
                  <a:lnTo>
                    <a:pt x="12369" y="6226"/>
                  </a:lnTo>
                  <a:lnTo>
                    <a:pt x="13268" y="6588"/>
                  </a:lnTo>
                  <a:lnTo>
                    <a:pt x="13712" y="6763"/>
                  </a:lnTo>
                  <a:lnTo>
                    <a:pt x="14167" y="6938"/>
                  </a:lnTo>
                  <a:lnTo>
                    <a:pt x="14623" y="7090"/>
                  </a:lnTo>
                  <a:lnTo>
                    <a:pt x="15090" y="7242"/>
                  </a:lnTo>
                  <a:lnTo>
                    <a:pt x="15545" y="7382"/>
                  </a:lnTo>
                  <a:lnTo>
                    <a:pt x="16012" y="7499"/>
                  </a:lnTo>
                  <a:lnTo>
                    <a:pt x="16491" y="7615"/>
                  </a:lnTo>
                  <a:lnTo>
                    <a:pt x="16970" y="7709"/>
                  </a:lnTo>
                  <a:lnTo>
                    <a:pt x="17566" y="7814"/>
                  </a:lnTo>
                  <a:lnTo>
                    <a:pt x="18173" y="7896"/>
                  </a:lnTo>
                  <a:lnTo>
                    <a:pt x="18769" y="7954"/>
                  </a:lnTo>
                  <a:lnTo>
                    <a:pt x="19376" y="8001"/>
                  </a:lnTo>
                  <a:lnTo>
                    <a:pt x="19983" y="8024"/>
                  </a:lnTo>
                  <a:lnTo>
                    <a:pt x="20591" y="8048"/>
                  </a:lnTo>
                  <a:lnTo>
                    <a:pt x="21210" y="8059"/>
                  </a:lnTo>
                  <a:lnTo>
                    <a:pt x="21817" y="8059"/>
                  </a:lnTo>
                  <a:lnTo>
                    <a:pt x="21700" y="5139"/>
                  </a:lnTo>
                  <a:lnTo>
                    <a:pt x="21630" y="3878"/>
                  </a:lnTo>
                  <a:lnTo>
                    <a:pt x="21572" y="2757"/>
                  </a:lnTo>
                  <a:lnTo>
                    <a:pt x="21513" y="1811"/>
                  </a:lnTo>
                  <a:lnTo>
                    <a:pt x="21443" y="1029"/>
                  </a:lnTo>
                  <a:lnTo>
                    <a:pt x="21385" y="410"/>
                  </a:lnTo>
                  <a:lnTo>
                    <a:pt x="21350" y="176"/>
                  </a:lnTo>
                  <a:lnTo>
                    <a:pt x="21326" y="1"/>
                  </a:lnTo>
                  <a:close/>
                </a:path>
              </a:pathLst>
            </a:custGeom>
            <a:solidFill>
              <a:srgbClr val="725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3187983" y="2849374"/>
              <a:ext cx="73329" cy="700202"/>
            </a:xfrm>
            <a:custGeom>
              <a:avLst/>
              <a:gdLst/>
              <a:ahLst/>
              <a:cxnLst/>
              <a:rect l="l" t="t" r="r" b="b"/>
              <a:pathLst>
                <a:path w="2582" h="24655" extrusionOk="0">
                  <a:moveTo>
                    <a:pt x="2582" y="0"/>
                  </a:moveTo>
                  <a:lnTo>
                    <a:pt x="1596" y="9421"/>
                  </a:lnTo>
                  <a:lnTo>
                    <a:pt x="1612" y="9274"/>
                  </a:lnTo>
                  <a:lnTo>
                    <a:pt x="1963" y="6202"/>
                  </a:lnTo>
                  <a:lnTo>
                    <a:pt x="2138" y="4660"/>
                  </a:lnTo>
                  <a:lnTo>
                    <a:pt x="2290" y="3119"/>
                  </a:lnTo>
                  <a:lnTo>
                    <a:pt x="2442" y="1565"/>
                  </a:lnTo>
                  <a:lnTo>
                    <a:pt x="2582" y="0"/>
                  </a:lnTo>
                  <a:close/>
                  <a:moveTo>
                    <a:pt x="1596" y="9421"/>
                  </a:moveTo>
                  <a:lnTo>
                    <a:pt x="1262" y="12333"/>
                  </a:lnTo>
                  <a:lnTo>
                    <a:pt x="900" y="15393"/>
                  </a:lnTo>
                  <a:lnTo>
                    <a:pt x="725" y="16923"/>
                  </a:lnTo>
                  <a:lnTo>
                    <a:pt x="561" y="18465"/>
                  </a:lnTo>
                  <a:lnTo>
                    <a:pt x="410" y="20007"/>
                  </a:lnTo>
                  <a:lnTo>
                    <a:pt x="258" y="21548"/>
                  </a:lnTo>
                  <a:lnTo>
                    <a:pt x="129" y="23101"/>
                  </a:lnTo>
                  <a:lnTo>
                    <a:pt x="1" y="24655"/>
                  </a:lnTo>
                  <a:lnTo>
                    <a:pt x="1596" y="9421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3187983" y="2849374"/>
              <a:ext cx="73329" cy="700202"/>
            </a:xfrm>
            <a:custGeom>
              <a:avLst/>
              <a:gdLst/>
              <a:ahLst/>
              <a:cxnLst/>
              <a:rect l="l" t="t" r="r" b="b"/>
              <a:pathLst>
                <a:path w="2582" h="24655" fill="none" extrusionOk="0">
                  <a:moveTo>
                    <a:pt x="2582" y="0"/>
                  </a:moveTo>
                  <a:lnTo>
                    <a:pt x="2582" y="0"/>
                  </a:lnTo>
                  <a:lnTo>
                    <a:pt x="2442" y="1565"/>
                  </a:lnTo>
                  <a:lnTo>
                    <a:pt x="2290" y="3119"/>
                  </a:lnTo>
                  <a:lnTo>
                    <a:pt x="2138" y="4660"/>
                  </a:lnTo>
                  <a:lnTo>
                    <a:pt x="1963" y="6202"/>
                  </a:lnTo>
                  <a:lnTo>
                    <a:pt x="1612" y="9274"/>
                  </a:lnTo>
                  <a:lnTo>
                    <a:pt x="1262" y="12333"/>
                  </a:lnTo>
                  <a:lnTo>
                    <a:pt x="900" y="15393"/>
                  </a:lnTo>
                  <a:lnTo>
                    <a:pt x="725" y="16923"/>
                  </a:lnTo>
                  <a:lnTo>
                    <a:pt x="561" y="18465"/>
                  </a:lnTo>
                  <a:lnTo>
                    <a:pt x="410" y="20007"/>
                  </a:lnTo>
                  <a:lnTo>
                    <a:pt x="258" y="21548"/>
                  </a:lnTo>
                  <a:lnTo>
                    <a:pt x="129" y="23101"/>
                  </a:lnTo>
                  <a:lnTo>
                    <a:pt x="1" y="24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587625" y="1442695"/>
              <a:ext cx="1346671" cy="1216628"/>
            </a:xfrm>
            <a:custGeom>
              <a:avLst/>
              <a:gdLst/>
              <a:ahLst/>
              <a:cxnLst/>
              <a:rect l="l" t="t" r="r" b="b"/>
              <a:pathLst>
                <a:path w="47418" h="42839" extrusionOk="0">
                  <a:moveTo>
                    <a:pt x="21245" y="0"/>
                  </a:moveTo>
                  <a:lnTo>
                    <a:pt x="20766" y="257"/>
                  </a:lnTo>
                  <a:lnTo>
                    <a:pt x="19505" y="958"/>
                  </a:lnTo>
                  <a:lnTo>
                    <a:pt x="18640" y="1448"/>
                  </a:lnTo>
                  <a:lnTo>
                    <a:pt x="17671" y="2009"/>
                  </a:lnTo>
                  <a:lnTo>
                    <a:pt x="16608" y="2651"/>
                  </a:lnTo>
                  <a:lnTo>
                    <a:pt x="15499" y="3340"/>
                  </a:lnTo>
                  <a:lnTo>
                    <a:pt x="14343" y="4064"/>
                  </a:lnTo>
                  <a:lnTo>
                    <a:pt x="13770" y="4450"/>
                  </a:lnTo>
                  <a:lnTo>
                    <a:pt x="13198" y="4835"/>
                  </a:lnTo>
                  <a:lnTo>
                    <a:pt x="12637" y="5221"/>
                  </a:lnTo>
                  <a:lnTo>
                    <a:pt x="12077" y="5618"/>
                  </a:lnTo>
                  <a:lnTo>
                    <a:pt x="11540" y="6015"/>
                  </a:lnTo>
                  <a:lnTo>
                    <a:pt x="11014" y="6412"/>
                  </a:lnTo>
                  <a:lnTo>
                    <a:pt x="10512" y="6809"/>
                  </a:lnTo>
                  <a:lnTo>
                    <a:pt x="10033" y="7206"/>
                  </a:lnTo>
                  <a:lnTo>
                    <a:pt x="9578" y="7591"/>
                  </a:lnTo>
                  <a:lnTo>
                    <a:pt x="9157" y="7977"/>
                  </a:lnTo>
                  <a:lnTo>
                    <a:pt x="8772" y="8362"/>
                  </a:lnTo>
                  <a:lnTo>
                    <a:pt x="8421" y="8736"/>
                  </a:lnTo>
                  <a:lnTo>
                    <a:pt x="8118" y="9098"/>
                  </a:lnTo>
                  <a:lnTo>
                    <a:pt x="7978" y="9285"/>
                  </a:lnTo>
                  <a:lnTo>
                    <a:pt x="7861" y="9460"/>
                  </a:lnTo>
                  <a:lnTo>
                    <a:pt x="7627" y="9810"/>
                  </a:lnTo>
                  <a:lnTo>
                    <a:pt x="7417" y="10161"/>
                  </a:lnTo>
                  <a:lnTo>
                    <a:pt x="7218" y="10511"/>
                  </a:lnTo>
                  <a:lnTo>
                    <a:pt x="7043" y="10862"/>
                  </a:lnTo>
                  <a:lnTo>
                    <a:pt x="6880" y="11224"/>
                  </a:lnTo>
                  <a:lnTo>
                    <a:pt x="6728" y="11586"/>
                  </a:lnTo>
                  <a:lnTo>
                    <a:pt x="6588" y="11936"/>
                  </a:lnTo>
                  <a:lnTo>
                    <a:pt x="6459" y="12298"/>
                  </a:lnTo>
                  <a:lnTo>
                    <a:pt x="6354" y="12660"/>
                  </a:lnTo>
                  <a:lnTo>
                    <a:pt x="6249" y="13022"/>
                  </a:lnTo>
                  <a:lnTo>
                    <a:pt x="6144" y="13372"/>
                  </a:lnTo>
                  <a:lnTo>
                    <a:pt x="6062" y="13735"/>
                  </a:lnTo>
                  <a:lnTo>
                    <a:pt x="5910" y="14435"/>
                  </a:lnTo>
                  <a:lnTo>
                    <a:pt x="5770" y="15136"/>
                  </a:lnTo>
                  <a:lnTo>
                    <a:pt x="5653" y="15825"/>
                  </a:lnTo>
                  <a:lnTo>
                    <a:pt x="5548" y="16502"/>
                  </a:lnTo>
                  <a:lnTo>
                    <a:pt x="5443" y="17168"/>
                  </a:lnTo>
                  <a:lnTo>
                    <a:pt x="5326" y="17810"/>
                  </a:lnTo>
                  <a:lnTo>
                    <a:pt x="5210" y="18429"/>
                  </a:lnTo>
                  <a:lnTo>
                    <a:pt x="5140" y="18721"/>
                  </a:lnTo>
                  <a:lnTo>
                    <a:pt x="5058" y="19025"/>
                  </a:lnTo>
                  <a:lnTo>
                    <a:pt x="4976" y="19305"/>
                  </a:lnTo>
                  <a:lnTo>
                    <a:pt x="4894" y="19586"/>
                  </a:lnTo>
                  <a:lnTo>
                    <a:pt x="4789" y="19866"/>
                  </a:lnTo>
                  <a:lnTo>
                    <a:pt x="4684" y="20123"/>
                  </a:lnTo>
                  <a:lnTo>
                    <a:pt x="4637" y="20298"/>
                  </a:lnTo>
                  <a:lnTo>
                    <a:pt x="4486" y="20742"/>
                  </a:lnTo>
                  <a:lnTo>
                    <a:pt x="4369" y="21057"/>
                  </a:lnTo>
                  <a:lnTo>
                    <a:pt x="4240" y="21408"/>
                  </a:lnTo>
                  <a:lnTo>
                    <a:pt x="4077" y="21805"/>
                  </a:lnTo>
                  <a:lnTo>
                    <a:pt x="3890" y="22237"/>
                  </a:lnTo>
                  <a:lnTo>
                    <a:pt x="3691" y="22681"/>
                  </a:lnTo>
                  <a:lnTo>
                    <a:pt x="3458" y="23136"/>
                  </a:lnTo>
                  <a:lnTo>
                    <a:pt x="3213" y="23603"/>
                  </a:lnTo>
                  <a:lnTo>
                    <a:pt x="2932" y="24059"/>
                  </a:lnTo>
                  <a:lnTo>
                    <a:pt x="2640" y="24514"/>
                  </a:lnTo>
                  <a:lnTo>
                    <a:pt x="2488" y="24724"/>
                  </a:lnTo>
                  <a:lnTo>
                    <a:pt x="2325" y="24935"/>
                  </a:lnTo>
                  <a:lnTo>
                    <a:pt x="2161" y="25145"/>
                  </a:lnTo>
                  <a:lnTo>
                    <a:pt x="1986" y="25332"/>
                  </a:lnTo>
                  <a:lnTo>
                    <a:pt x="1811" y="25519"/>
                  </a:lnTo>
                  <a:lnTo>
                    <a:pt x="1636" y="25694"/>
                  </a:lnTo>
                  <a:lnTo>
                    <a:pt x="1542" y="25787"/>
                  </a:lnTo>
                  <a:lnTo>
                    <a:pt x="1449" y="25892"/>
                  </a:lnTo>
                  <a:lnTo>
                    <a:pt x="1356" y="25997"/>
                  </a:lnTo>
                  <a:lnTo>
                    <a:pt x="1274" y="26126"/>
                  </a:lnTo>
                  <a:lnTo>
                    <a:pt x="1099" y="26406"/>
                  </a:lnTo>
                  <a:lnTo>
                    <a:pt x="935" y="26710"/>
                  </a:lnTo>
                  <a:lnTo>
                    <a:pt x="772" y="27049"/>
                  </a:lnTo>
                  <a:lnTo>
                    <a:pt x="620" y="27422"/>
                  </a:lnTo>
                  <a:lnTo>
                    <a:pt x="491" y="27819"/>
                  </a:lnTo>
                  <a:lnTo>
                    <a:pt x="363" y="28240"/>
                  </a:lnTo>
                  <a:lnTo>
                    <a:pt x="258" y="28672"/>
                  </a:lnTo>
                  <a:lnTo>
                    <a:pt x="164" y="29116"/>
                  </a:lnTo>
                  <a:lnTo>
                    <a:pt x="94" y="29571"/>
                  </a:lnTo>
                  <a:lnTo>
                    <a:pt x="36" y="30038"/>
                  </a:lnTo>
                  <a:lnTo>
                    <a:pt x="12" y="30494"/>
                  </a:lnTo>
                  <a:lnTo>
                    <a:pt x="1" y="30961"/>
                  </a:lnTo>
                  <a:lnTo>
                    <a:pt x="24" y="31416"/>
                  </a:lnTo>
                  <a:lnTo>
                    <a:pt x="36" y="31650"/>
                  </a:lnTo>
                  <a:lnTo>
                    <a:pt x="71" y="31872"/>
                  </a:lnTo>
                  <a:lnTo>
                    <a:pt x="94" y="32082"/>
                  </a:lnTo>
                  <a:lnTo>
                    <a:pt x="141" y="32304"/>
                  </a:lnTo>
                  <a:lnTo>
                    <a:pt x="188" y="32514"/>
                  </a:lnTo>
                  <a:lnTo>
                    <a:pt x="246" y="32724"/>
                  </a:lnTo>
                  <a:lnTo>
                    <a:pt x="304" y="32923"/>
                  </a:lnTo>
                  <a:lnTo>
                    <a:pt x="386" y="33122"/>
                  </a:lnTo>
                  <a:lnTo>
                    <a:pt x="468" y="33308"/>
                  </a:lnTo>
                  <a:lnTo>
                    <a:pt x="550" y="33495"/>
                  </a:lnTo>
                  <a:lnTo>
                    <a:pt x="655" y="33670"/>
                  </a:lnTo>
                  <a:lnTo>
                    <a:pt x="760" y="33846"/>
                  </a:lnTo>
                  <a:lnTo>
                    <a:pt x="877" y="34009"/>
                  </a:lnTo>
                  <a:lnTo>
                    <a:pt x="1005" y="34161"/>
                  </a:lnTo>
                  <a:lnTo>
                    <a:pt x="1145" y="34313"/>
                  </a:lnTo>
                  <a:lnTo>
                    <a:pt x="1285" y="34441"/>
                  </a:lnTo>
                  <a:lnTo>
                    <a:pt x="1449" y="34570"/>
                  </a:lnTo>
                  <a:lnTo>
                    <a:pt x="1612" y="34687"/>
                  </a:lnTo>
                  <a:lnTo>
                    <a:pt x="1799" y="34792"/>
                  </a:lnTo>
                  <a:lnTo>
                    <a:pt x="1986" y="34885"/>
                  </a:lnTo>
                  <a:lnTo>
                    <a:pt x="2185" y="34967"/>
                  </a:lnTo>
                  <a:lnTo>
                    <a:pt x="2395" y="35037"/>
                  </a:lnTo>
                  <a:lnTo>
                    <a:pt x="2617" y="35095"/>
                  </a:lnTo>
                  <a:lnTo>
                    <a:pt x="2850" y="35142"/>
                  </a:lnTo>
                  <a:lnTo>
                    <a:pt x="3096" y="35177"/>
                  </a:lnTo>
                  <a:lnTo>
                    <a:pt x="3353" y="35200"/>
                  </a:lnTo>
                  <a:lnTo>
                    <a:pt x="3633" y="35200"/>
                  </a:lnTo>
                  <a:lnTo>
                    <a:pt x="3913" y="35189"/>
                  </a:lnTo>
                  <a:lnTo>
                    <a:pt x="4205" y="35165"/>
                  </a:lnTo>
                  <a:lnTo>
                    <a:pt x="4521" y="35119"/>
                  </a:lnTo>
                  <a:lnTo>
                    <a:pt x="4836" y="35060"/>
                  </a:lnTo>
                  <a:lnTo>
                    <a:pt x="5175" y="34990"/>
                  </a:lnTo>
                  <a:lnTo>
                    <a:pt x="5525" y="34897"/>
                  </a:lnTo>
                  <a:lnTo>
                    <a:pt x="5887" y="34792"/>
                  </a:lnTo>
                  <a:lnTo>
                    <a:pt x="6121" y="34710"/>
                  </a:lnTo>
                  <a:lnTo>
                    <a:pt x="6342" y="34628"/>
                  </a:lnTo>
                  <a:lnTo>
                    <a:pt x="6564" y="34535"/>
                  </a:lnTo>
                  <a:lnTo>
                    <a:pt x="6786" y="34441"/>
                  </a:lnTo>
                  <a:lnTo>
                    <a:pt x="6996" y="34336"/>
                  </a:lnTo>
                  <a:lnTo>
                    <a:pt x="7207" y="34231"/>
                  </a:lnTo>
                  <a:lnTo>
                    <a:pt x="7615" y="33997"/>
                  </a:lnTo>
                  <a:lnTo>
                    <a:pt x="8013" y="33741"/>
                  </a:lnTo>
                  <a:lnTo>
                    <a:pt x="8386" y="33472"/>
                  </a:lnTo>
                  <a:lnTo>
                    <a:pt x="8737" y="33180"/>
                  </a:lnTo>
                  <a:lnTo>
                    <a:pt x="9087" y="32865"/>
                  </a:lnTo>
                  <a:lnTo>
                    <a:pt x="9414" y="32538"/>
                  </a:lnTo>
                  <a:lnTo>
                    <a:pt x="9729" y="32187"/>
                  </a:lnTo>
                  <a:lnTo>
                    <a:pt x="10033" y="31837"/>
                  </a:lnTo>
                  <a:lnTo>
                    <a:pt x="10325" y="31463"/>
                  </a:lnTo>
                  <a:lnTo>
                    <a:pt x="10594" y="31078"/>
                  </a:lnTo>
                  <a:lnTo>
                    <a:pt x="10851" y="30681"/>
                  </a:lnTo>
                  <a:lnTo>
                    <a:pt x="11096" y="30272"/>
                  </a:lnTo>
                  <a:lnTo>
                    <a:pt x="11341" y="29863"/>
                  </a:lnTo>
                  <a:lnTo>
                    <a:pt x="11131" y="30774"/>
                  </a:lnTo>
                  <a:lnTo>
                    <a:pt x="10921" y="31697"/>
                  </a:lnTo>
                  <a:lnTo>
                    <a:pt x="10734" y="32619"/>
                  </a:lnTo>
                  <a:lnTo>
                    <a:pt x="10547" y="33519"/>
                  </a:lnTo>
                  <a:lnTo>
                    <a:pt x="10383" y="34418"/>
                  </a:lnTo>
                  <a:lnTo>
                    <a:pt x="10232" y="35282"/>
                  </a:lnTo>
                  <a:lnTo>
                    <a:pt x="10091" y="36135"/>
                  </a:lnTo>
                  <a:lnTo>
                    <a:pt x="9975" y="36941"/>
                  </a:lnTo>
                  <a:lnTo>
                    <a:pt x="9881" y="37711"/>
                  </a:lnTo>
                  <a:lnTo>
                    <a:pt x="9823" y="38435"/>
                  </a:lnTo>
                  <a:lnTo>
                    <a:pt x="9776" y="39113"/>
                  </a:lnTo>
                  <a:lnTo>
                    <a:pt x="9764" y="39428"/>
                  </a:lnTo>
                  <a:lnTo>
                    <a:pt x="9764" y="39732"/>
                  </a:lnTo>
                  <a:lnTo>
                    <a:pt x="9764" y="40024"/>
                  </a:lnTo>
                  <a:lnTo>
                    <a:pt x="9776" y="40292"/>
                  </a:lnTo>
                  <a:lnTo>
                    <a:pt x="9799" y="40538"/>
                  </a:lnTo>
                  <a:lnTo>
                    <a:pt x="9823" y="40783"/>
                  </a:lnTo>
                  <a:lnTo>
                    <a:pt x="9858" y="40993"/>
                  </a:lnTo>
                  <a:lnTo>
                    <a:pt x="9905" y="41192"/>
                  </a:lnTo>
                  <a:lnTo>
                    <a:pt x="9963" y="41367"/>
                  </a:lnTo>
                  <a:lnTo>
                    <a:pt x="10021" y="41519"/>
                  </a:lnTo>
                  <a:lnTo>
                    <a:pt x="10021" y="41542"/>
                  </a:lnTo>
                  <a:lnTo>
                    <a:pt x="10045" y="41612"/>
                  </a:lnTo>
                  <a:lnTo>
                    <a:pt x="10056" y="41659"/>
                  </a:lnTo>
                  <a:lnTo>
                    <a:pt x="10091" y="41717"/>
                  </a:lnTo>
                  <a:lnTo>
                    <a:pt x="10138" y="41776"/>
                  </a:lnTo>
                  <a:lnTo>
                    <a:pt x="10197" y="41846"/>
                  </a:lnTo>
                  <a:lnTo>
                    <a:pt x="10278" y="41916"/>
                  </a:lnTo>
                  <a:lnTo>
                    <a:pt x="10383" y="41998"/>
                  </a:lnTo>
                  <a:lnTo>
                    <a:pt x="10512" y="42079"/>
                  </a:lnTo>
                  <a:lnTo>
                    <a:pt x="10675" y="42161"/>
                  </a:lnTo>
                  <a:lnTo>
                    <a:pt x="10862" y="42231"/>
                  </a:lnTo>
                  <a:lnTo>
                    <a:pt x="11084" y="42313"/>
                  </a:lnTo>
                  <a:lnTo>
                    <a:pt x="11341" y="42395"/>
                  </a:lnTo>
                  <a:lnTo>
                    <a:pt x="11633" y="42465"/>
                  </a:lnTo>
                  <a:lnTo>
                    <a:pt x="11972" y="42535"/>
                  </a:lnTo>
                  <a:lnTo>
                    <a:pt x="12345" y="42605"/>
                  </a:lnTo>
                  <a:lnTo>
                    <a:pt x="12766" y="42663"/>
                  </a:lnTo>
                  <a:lnTo>
                    <a:pt x="13245" y="42722"/>
                  </a:lnTo>
                  <a:lnTo>
                    <a:pt x="13770" y="42757"/>
                  </a:lnTo>
                  <a:lnTo>
                    <a:pt x="14354" y="42792"/>
                  </a:lnTo>
                  <a:lnTo>
                    <a:pt x="14985" y="42815"/>
                  </a:lnTo>
                  <a:lnTo>
                    <a:pt x="15686" y="42838"/>
                  </a:lnTo>
                  <a:lnTo>
                    <a:pt x="16445" y="42838"/>
                  </a:lnTo>
                  <a:lnTo>
                    <a:pt x="17274" y="42815"/>
                  </a:lnTo>
                  <a:lnTo>
                    <a:pt x="18162" y="42792"/>
                  </a:lnTo>
                  <a:lnTo>
                    <a:pt x="19119" y="42745"/>
                  </a:lnTo>
                  <a:lnTo>
                    <a:pt x="20159" y="42687"/>
                  </a:lnTo>
                  <a:lnTo>
                    <a:pt x="21268" y="42605"/>
                  </a:lnTo>
                  <a:lnTo>
                    <a:pt x="22459" y="42511"/>
                  </a:lnTo>
                  <a:lnTo>
                    <a:pt x="23733" y="42395"/>
                  </a:lnTo>
                  <a:lnTo>
                    <a:pt x="24994" y="42511"/>
                  </a:lnTo>
                  <a:lnTo>
                    <a:pt x="26185" y="42605"/>
                  </a:lnTo>
                  <a:lnTo>
                    <a:pt x="27295" y="42687"/>
                  </a:lnTo>
                  <a:lnTo>
                    <a:pt x="28334" y="42745"/>
                  </a:lnTo>
                  <a:lnTo>
                    <a:pt x="29292" y="42792"/>
                  </a:lnTo>
                  <a:lnTo>
                    <a:pt x="30191" y="42815"/>
                  </a:lnTo>
                  <a:lnTo>
                    <a:pt x="31009" y="42838"/>
                  </a:lnTo>
                  <a:lnTo>
                    <a:pt x="31768" y="42838"/>
                  </a:lnTo>
                  <a:lnTo>
                    <a:pt x="32468" y="42815"/>
                  </a:lnTo>
                  <a:lnTo>
                    <a:pt x="33111" y="42792"/>
                  </a:lnTo>
                  <a:lnTo>
                    <a:pt x="33683" y="42757"/>
                  </a:lnTo>
                  <a:lnTo>
                    <a:pt x="34209" y="42722"/>
                  </a:lnTo>
                  <a:lnTo>
                    <a:pt x="34687" y="42663"/>
                  </a:lnTo>
                  <a:lnTo>
                    <a:pt x="35108" y="42605"/>
                  </a:lnTo>
                  <a:lnTo>
                    <a:pt x="35493" y="42535"/>
                  </a:lnTo>
                  <a:lnTo>
                    <a:pt x="35832" y="42465"/>
                  </a:lnTo>
                  <a:lnTo>
                    <a:pt x="36124" y="42395"/>
                  </a:lnTo>
                  <a:lnTo>
                    <a:pt x="36381" y="42313"/>
                  </a:lnTo>
                  <a:lnTo>
                    <a:pt x="36603" y="42231"/>
                  </a:lnTo>
                  <a:lnTo>
                    <a:pt x="36790" y="42161"/>
                  </a:lnTo>
                  <a:lnTo>
                    <a:pt x="36941" y="42079"/>
                  </a:lnTo>
                  <a:lnTo>
                    <a:pt x="37070" y="41998"/>
                  </a:lnTo>
                  <a:lnTo>
                    <a:pt x="37175" y="41916"/>
                  </a:lnTo>
                  <a:lnTo>
                    <a:pt x="37257" y="41846"/>
                  </a:lnTo>
                  <a:lnTo>
                    <a:pt x="37315" y="41776"/>
                  </a:lnTo>
                  <a:lnTo>
                    <a:pt x="37362" y="41717"/>
                  </a:lnTo>
                  <a:lnTo>
                    <a:pt x="37397" y="41659"/>
                  </a:lnTo>
                  <a:lnTo>
                    <a:pt x="37420" y="41612"/>
                  </a:lnTo>
                  <a:lnTo>
                    <a:pt x="37432" y="41542"/>
                  </a:lnTo>
                  <a:lnTo>
                    <a:pt x="37432" y="41519"/>
                  </a:lnTo>
                  <a:lnTo>
                    <a:pt x="37479" y="41414"/>
                  </a:lnTo>
                  <a:lnTo>
                    <a:pt x="37514" y="41309"/>
                  </a:lnTo>
                  <a:lnTo>
                    <a:pt x="37584" y="41063"/>
                  </a:lnTo>
                  <a:lnTo>
                    <a:pt x="37631" y="40783"/>
                  </a:lnTo>
                  <a:lnTo>
                    <a:pt x="37666" y="40468"/>
                  </a:lnTo>
                  <a:lnTo>
                    <a:pt x="37689" y="40117"/>
                  </a:lnTo>
                  <a:lnTo>
                    <a:pt x="37701" y="39732"/>
                  </a:lnTo>
                  <a:lnTo>
                    <a:pt x="37689" y="39335"/>
                  </a:lnTo>
                  <a:lnTo>
                    <a:pt x="37666" y="38903"/>
                  </a:lnTo>
                  <a:lnTo>
                    <a:pt x="37642" y="38447"/>
                  </a:lnTo>
                  <a:lnTo>
                    <a:pt x="37595" y="37968"/>
                  </a:lnTo>
                  <a:lnTo>
                    <a:pt x="37537" y="37466"/>
                  </a:lnTo>
                  <a:lnTo>
                    <a:pt x="37479" y="36941"/>
                  </a:lnTo>
                  <a:lnTo>
                    <a:pt x="37327" y="35854"/>
                  </a:lnTo>
                  <a:lnTo>
                    <a:pt x="37128" y="34710"/>
                  </a:lnTo>
                  <a:lnTo>
                    <a:pt x="36965" y="34243"/>
                  </a:lnTo>
                  <a:lnTo>
                    <a:pt x="36930" y="34138"/>
                  </a:lnTo>
                  <a:lnTo>
                    <a:pt x="36906" y="34033"/>
                  </a:lnTo>
                  <a:lnTo>
                    <a:pt x="36883" y="33939"/>
                  </a:lnTo>
                  <a:lnTo>
                    <a:pt x="36871" y="33834"/>
                  </a:lnTo>
                  <a:lnTo>
                    <a:pt x="36871" y="33624"/>
                  </a:lnTo>
                  <a:lnTo>
                    <a:pt x="36883" y="33414"/>
                  </a:lnTo>
                  <a:lnTo>
                    <a:pt x="36743" y="32678"/>
                  </a:lnTo>
                  <a:lnTo>
                    <a:pt x="36731" y="32643"/>
                  </a:lnTo>
                  <a:lnTo>
                    <a:pt x="36720" y="32573"/>
                  </a:lnTo>
                  <a:lnTo>
                    <a:pt x="36544" y="31767"/>
                  </a:lnTo>
                  <a:lnTo>
                    <a:pt x="36509" y="31627"/>
                  </a:lnTo>
                  <a:lnTo>
                    <a:pt x="36474" y="31487"/>
                  </a:lnTo>
                  <a:lnTo>
                    <a:pt x="36428" y="31195"/>
                  </a:lnTo>
                  <a:lnTo>
                    <a:pt x="36322" y="30716"/>
                  </a:lnTo>
                  <a:lnTo>
                    <a:pt x="36393" y="30961"/>
                  </a:lnTo>
                  <a:lnTo>
                    <a:pt x="36393" y="30914"/>
                  </a:lnTo>
                  <a:lnTo>
                    <a:pt x="36381" y="30786"/>
                  </a:lnTo>
                  <a:lnTo>
                    <a:pt x="36381" y="30657"/>
                  </a:lnTo>
                  <a:lnTo>
                    <a:pt x="36393" y="30412"/>
                  </a:lnTo>
                  <a:lnTo>
                    <a:pt x="36626" y="30786"/>
                  </a:lnTo>
                  <a:lnTo>
                    <a:pt x="36871" y="31148"/>
                  </a:lnTo>
                  <a:lnTo>
                    <a:pt x="37117" y="31498"/>
                  </a:lnTo>
                  <a:lnTo>
                    <a:pt x="37385" y="31837"/>
                  </a:lnTo>
                  <a:lnTo>
                    <a:pt x="37666" y="32164"/>
                  </a:lnTo>
                  <a:lnTo>
                    <a:pt x="37946" y="32479"/>
                  </a:lnTo>
                  <a:lnTo>
                    <a:pt x="38250" y="32783"/>
                  </a:lnTo>
                  <a:lnTo>
                    <a:pt x="38553" y="33075"/>
                  </a:lnTo>
                  <a:lnTo>
                    <a:pt x="38880" y="33355"/>
                  </a:lnTo>
                  <a:lnTo>
                    <a:pt x="39219" y="33612"/>
                  </a:lnTo>
                  <a:lnTo>
                    <a:pt x="39569" y="33857"/>
                  </a:lnTo>
                  <a:lnTo>
                    <a:pt x="39931" y="34079"/>
                  </a:lnTo>
                  <a:lnTo>
                    <a:pt x="40305" y="34289"/>
                  </a:lnTo>
                  <a:lnTo>
                    <a:pt x="40702" y="34476"/>
                  </a:lnTo>
                  <a:lnTo>
                    <a:pt x="41111" y="34640"/>
                  </a:lnTo>
                  <a:lnTo>
                    <a:pt x="41531" y="34792"/>
                  </a:lnTo>
                  <a:lnTo>
                    <a:pt x="41893" y="34897"/>
                  </a:lnTo>
                  <a:lnTo>
                    <a:pt x="42244" y="34990"/>
                  </a:lnTo>
                  <a:lnTo>
                    <a:pt x="42571" y="35060"/>
                  </a:lnTo>
                  <a:lnTo>
                    <a:pt x="42898" y="35119"/>
                  </a:lnTo>
                  <a:lnTo>
                    <a:pt x="43201" y="35165"/>
                  </a:lnTo>
                  <a:lnTo>
                    <a:pt x="43505" y="35189"/>
                  </a:lnTo>
                  <a:lnTo>
                    <a:pt x="43785" y="35200"/>
                  </a:lnTo>
                  <a:lnTo>
                    <a:pt x="44054" y="35200"/>
                  </a:lnTo>
                  <a:lnTo>
                    <a:pt x="44311" y="35177"/>
                  </a:lnTo>
                  <a:lnTo>
                    <a:pt x="44568" y="35142"/>
                  </a:lnTo>
                  <a:lnTo>
                    <a:pt x="44801" y="35095"/>
                  </a:lnTo>
                  <a:lnTo>
                    <a:pt x="45023" y="35037"/>
                  </a:lnTo>
                  <a:lnTo>
                    <a:pt x="45234" y="34967"/>
                  </a:lnTo>
                  <a:lnTo>
                    <a:pt x="45432" y="34885"/>
                  </a:lnTo>
                  <a:lnTo>
                    <a:pt x="45619" y="34792"/>
                  </a:lnTo>
                  <a:lnTo>
                    <a:pt x="45794" y="34687"/>
                  </a:lnTo>
                  <a:lnTo>
                    <a:pt x="45969" y="34570"/>
                  </a:lnTo>
                  <a:lnTo>
                    <a:pt x="46121" y="34441"/>
                  </a:lnTo>
                  <a:lnTo>
                    <a:pt x="46273" y="34313"/>
                  </a:lnTo>
                  <a:lnTo>
                    <a:pt x="46413" y="34161"/>
                  </a:lnTo>
                  <a:lnTo>
                    <a:pt x="46530" y="34009"/>
                  </a:lnTo>
                  <a:lnTo>
                    <a:pt x="46647" y="33846"/>
                  </a:lnTo>
                  <a:lnTo>
                    <a:pt x="46763" y="33670"/>
                  </a:lnTo>
                  <a:lnTo>
                    <a:pt x="46857" y="33495"/>
                  </a:lnTo>
                  <a:lnTo>
                    <a:pt x="46950" y="33308"/>
                  </a:lnTo>
                  <a:lnTo>
                    <a:pt x="47032" y="33122"/>
                  </a:lnTo>
                  <a:lnTo>
                    <a:pt x="47102" y="32923"/>
                  </a:lnTo>
                  <a:lnTo>
                    <a:pt x="47172" y="32724"/>
                  </a:lnTo>
                  <a:lnTo>
                    <a:pt x="47231" y="32514"/>
                  </a:lnTo>
                  <a:lnTo>
                    <a:pt x="47277" y="32304"/>
                  </a:lnTo>
                  <a:lnTo>
                    <a:pt x="47312" y="32082"/>
                  </a:lnTo>
                  <a:lnTo>
                    <a:pt x="47347" y="31872"/>
                  </a:lnTo>
                  <a:lnTo>
                    <a:pt x="47371" y="31650"/>
                  </a:lnTo>
                  <a:lnTo>
                    <a:pt x="47394" y="31416"/>
                  </a:lnTo>
                  <a:lnTo>
                    <a:pt x="47418" y="30961"/>
                  </a:lnTo>
                  <a:lnTo>
                    <a:pt x="47406" y="30494"/>
                  </a:lnTo>
                  <a:lnTo>
                    <a:pt x="47382" y="30038"/>
                  </a:lnTo>
                  <a:lnTo>
                    <a:pt x="47324" y="29571"/>
                  </a:lnTo>
                  <a:lnTo>
                    <a:pt x="47254" y="29116"/>
                  </a:lnTo>
                  <a:lnTo>
                    <a:pt x="47161" y="28672"/>
                  </a:lnTo>
                  <a:lnTo>
                    <a:pt x="47055" y="28240"/>
                  </a:lnTo>
                  <a:lnTo>
                    <a:pt x="46927" y="27819"/>
                  </a:lnTo>
                  <a:lnTo>
                    <a:pt x="46787" y="27422"/>
                  </a:lnTo>
                  <a:lnTo>
                    <a:pt x="46647" y="27049"/>
                  </a:lnTo>
                  <a:lnTo>
                    <a:pt x="46483" y="26710"/>
                  </a:lnTo>
                  <a:lnTo>
                    <a:pt x="46320" y="26406"/>
                  </a:lnTo>
                  <a:lnTo>
                    <a:pt x="46145" y="26126"/>
                  </a:lnTo>
                  <a:lnTo>
                    <a:pt x="46051" y="25997"/>
                  </a:lnTo>
                  <a:lnTo>
                    <a:pt x="45969" y="25892"/>
                  </a:lnTo>
                  <a:lnTo>
                    <a:pt x="45876" y="25787"/>
                  </a:lnTo>
                  <a:lnTo>
                    <a:pt x="45782" y="25694"/>
                  </a:lnTo>
                  <a:lnTo>
                    <a:pt x="45631" y="25554"/>
                  </a:lnTo>
                  <a:lnTo>
                    <a:pt x="45490" y="25402"/>
                  </a:lnTo>
                  <a:lnTo>
                    <a:pt x="45210" y="25086"/>
                  </a:lnTo>
                  <a:lnTo>
                    <a:pt x="44953" y="24759"/>
                  </a:lnTo>
                  <a:lnTo>
                    <a:pt x="44696" y="24397"/>
                  </a:lnTo>
                  <a:lnTo>
                    <a:pt x="44463" y="24035"/>
                  </a:lnTo>
                  <a:lnTo>
                    <a:pt x="44241" y="23662"/>
                  </a:lnTo>
                  <a:lnTo>
                    <a:pt x="44031" y="23288"/>
                  </a:lnTo>
                  <a:lnTo>
                    <a:pt x="43844" y="22914"/>
                  </a:lnTo>
                  <a:lnTo>
                    <a:pt x="43657" y="22540"/>
                  </a:lnTo>
                  <a:lnTo>
                    <a:pt x="43493" y="22178"/>
                  </a:lnTo>
                  <a:lnTo>
                    <a:pt x="43353" y="21840"/>
                  </a:lnTo>
                  <a:lnTo>
                    <a:pt x="43213" y="21513"/>
                  </a:lnTo>
                  <a:lnTo>
                    <a:pt x="43003" y="20929"/>
                  </a:lnTo>
                  <a:lnTo>
                    <a:pt x="42839" y="20485"/>
                  </a:lnTo>
                  <a:lnTo>
                    <a:pt x="42524" y="18885"/>
                  </a:lnTo>
                  <a:lnTo>
                    <a:pt x="42197" y="17285"/>
                  </a:lnTo>
                  <a:lnTo>
                    <a:pt x="42022" y="16479"/>
                  </a:lnTo>
                  <a:lnTo>
                    <a:pt x="41835" y="15697"/>
                  </a:lnTo>
                  <a:lnTo>
                    <a:pt x="41648" y="14926"/>
                  </a:lnTo>
                  <a:lnTo>
                    <a:pt x="41450" y="14178"/>
                  </a:lnTo>
                  <a:lnTo>
                    <a:pt x="41251" y="13454"/>
                  </a:lnTo>
                  <a:lnTo>
                    <a:pt x="41041" y="12753"/>
                  </a:lnTo>
                  <a:lnTo>
                    <a:pt x="40819" y="12099"/>
                  </a:lnTo>
                  <a:lnTo>
                    <a:pt x="40597" y="11469"/>
                  </a:lnTo>
                  <a:lnTo>
                    <a:pt x="40363" y="10897"/>
                  </a:lnTo>
                  <a:lnTo>
                    <a:pt x="40235" y="10616"/>
                  </a:lnTo>
                  <a:lnTo>
                    <a:pt x="40118" y="10359"/>
                  </a:lnTo>
                  <a:lnTo>
                    <a:pt x="39990" y="10114"/>
                  </a:lnTo>
                  <a:lnTo>
                    <a:pt x="39861" y="9880"/>
                  </a:lnTo>
                  <a:lnTo>
                    <a:pt x="39733" y="9659"/>
                  </a:lnTo>
                  <a:lnTo>
                    <a:pt x="39604" y="9460"/>
                  </a:lnTo>
                  <a:lnTo>
                    <a:pt x="39476" y="9285"/>
                  </a:lnTo>
                  <a:lnTo>
                    <a:pt x="39347" y="9098"/>
                  </a:lnTo>
                  <a:lnTo>
                    <a:pt x="39032" y="8736"/>
                  </a:lnTo>
                  <a:lnTo>
                    <a:pt x="38693" y="8362"/>
                  </a:lnTo>
                  <a:lnTo>
                    <a:pt x="38308" y="7977"/>
                  </a:lnTo>
                  <a:lnTo>
                    <a:pt x="37887" y="7591"/>
                  </a:lnTo>
                  <a:lnTo>
                    <a:pt x="37432" y="7206"/>
                  </a:lnTo>
                  <a:lnTo>
                    <a:pt x="36953" y="6809"/>
                  </a:lnTo>
                  <a:lnTo>
                    <a:pt x="36451" y="6412"/>
                  </a:lnTo>
                  <a:lnTo>
                    <a:pt x="35925" y="6015"/>
                  </a:lnTo>
                  <a:lnTo>
                    <a:pt x="35376" y="5618"/>
                  </a:lnTo>
                  <a:lnTo>
                    <a:pt x="34828" y="5221"/>
                  </a:lnTo>
                  <a:lnTo>
                    <a:pt x="34255" y="4835"/>
                  </a:lnTo>
                  <a:lnTo>
                    <a:pt x="33683" y="4450"/>
                  </a:lnTo>
                  <a:lnTo>
                    <a:pt x="33111" y="4064"/>
                  </a:lnTo>
                  <a:lnTo>
                    <a:pt x="31966" y="3340"/>
                  </a:lnTo>
                  <a:lnTo>
                    <a:pt x="30845" y="2651"/>
                  </a:lnTo>
                  <a:lnTo>
                    <a:pt x="29782" y="2009"/>
                  </a:lnTo>
                  <a:lnTo>
                    <a:pt x="28813" y="1448"/>
                  </a:lnTo>
                  <a:lnTo>
                    <a:pt x="27949" y="958"/>
                  </a:lnTo>
                  <a:lnTo>
                    <a:pt x="26687" y="257"/>
                  </a:lnTo>
                  <a:lnTo>
                    <a:pt x="26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3118658" y="1442695"/>
              <a:ext cx="285278" cy="228876"/>
            </a:xfrm>
            <a:custGeom>
              <a:avLst/>
              <a:gdLst/>
              <a:ahLst/>
              <a:cxnLst/>
              <a:rect l="l" t="t" r="r" b="b"/>
              <a:pathLst>
                <a:path w="10045" h="8059" extrusionOk="0">
                  <a:moveTo>
                    <a:pt x="2547" y="0"/>
                  </a:moveTo>
                  <a:lnTo>
                    <a:pt x="2056" y="269"/>
                  </a:lnTo>
                  <a:lnTo>
                    <a:pt x="772" y="981"/>
                  </a:lnTo>
                  <a:lnTo>
                    <a:pt x="655" y="1273"/>
                  </a:lnTo>
                  <a:lnTo>
                    <a:pt x="550" y="1577"/>
                  </a:lnTo>
                  <a:lnTo>
                    <a:pt x="445" y="1880"/>
                  </a:lnTo>
                  <a:lnTo>
                    <a:pt x="351" y="2184"/>
                  </a:lnTo>
                  <a:lnTo>
                    <a:pt x="269" y="2488"/>
                  </a:lnTo>
                  <a:lnTo>
                    <a:pt x="199" y="2791"/>
                  </a:lnTo>
                  <a:lnTo>
                    <a:pt x="141" y="3095"/>
                  </a:lnTo>
                  <a:lnTo>
                    <a:pt x="83" y="3399"/>
                  </a:lnTo>
                  <a:lnTo>
                    <a:pt x="48" y="3691"/>
                  </a:lnTo>
                  <a:lnTo>
                    <a:pt x="24" y="3994"/>
                  </a:lnTo>
                  <a:lnTo>
                    <a:pt x="1" y="4286"/>
                  </a:lnTo>
                  <a:lnTo>
                    <a:pt x="1" y="4578"/>
                  </a:lnTo>
                  <a:lnTo>
                    <a:pt x="24" y="4859"/>
                  </a:lnTo>
                  <a:lnTo>
                    <a:pt x="48" y="5139"/>
                  </a:lnTo>
                  <a:lnTo>
                    <a:pt x="94" y="5407"/>
                  </a:lnTo>
                  <a:lnTo>
                    <a:pt x="153" y="5664"/>
                  </a:lnTo>
                  <a:lnTo>
                    <a:pt x="234" y="5921"/>
                  </a:lnTo>
                  <a:lnTo>
                    <a:pt x="328" y="6155"/>
                  </a:lnTo>
                  <a:lnTo>
                    <a:pt x="445" y="6388"/>
                  </a:lnTo>
                  <a:lnTo>
                    <a:pt x="573" y="6610"/>
                  </a:lnTo>
                  <a:lnTo>
                    <a:pt x="725" y="6821"/>
                  </a:lnTo>
                  <a:lnTo>
                    <a:pt x="900" y="7019"/>
                  </a:lnTo>
                  <a:lnTo>
                    <a:pt x="1087" y="7194"/>
                  </a:lnTo>
                  <a:lnTo>
                    <a:pt x="1297" y="7358"/>
                  </a:lnTo>
                  <a:lnTo>
                    <a:pt x="1542" y="7510"/>
                  </a:lnTo>
                  <a:lnTo>
                    <a:pt x="1799" y="7650"/>
                  </a:lnTo>
                  <a:lnTo>
                    <a:pt x="2080" y="7767"/>
                  </a:lnTo>
                  <a:lnTo>
                    <a:pt x="2383" y="7860"/>
                  </a:lnTo>
                  <a:lnTo>
                    <a:pt x="2710" y="7942"/>
                  </a:lnTo>
                  <a:lnTo>
                    <a:pt x="3072" y="8000"/>
                  </a:lnTo>
                  <a:lnTo>
                    <a:pt x="3446" y="8047"/>
                  </a:lnTo>
                  <a:lnTo>
                    <a:pt x="3855" y="8059"/>
                  </a:lnTo>
                  <a:lnTo>
                    <a:pt x="4194" y="8059"/>
                  </a:lnTo>
                  <a:lnTo>
                    <a:pt x="4521" y="8035"/>
                  </a:lnTo>
                  <a:lnTo>
                    <a:pt x="4836" y="7988"/>
                  </a:lnTo>
                  <a:lnTo>
                    <a:pt x="5140" y="7930"/>
                  </a:lnTo>
                  <a:lnTo>
                    <a:pt x="5443" y="7848"/>
                  </a:lnTo>
                  <a:lnTo>
                    <a:pt x="5724" y="7755"/>
                  </a:lnTo>
                  <a:lnTo>
                    <a:pt x="6004" y="7650"/>
                  </a:lnTo>
                  <a:lnTo>
                    <a:pt x="6284" y="7521"/>
                  </a:lnTo>
                  <a:lnTo>
                    <a:pt x="6541" y="7381"/>
                  </a:lnTo>
                  <a:lnTo>
                    <a:pt x="6798" y="7218"/>
                  </a:lnTo>
                  <a:lnTo>
                    <a:pt x="7043" y="7054"/>
                  </a:lnTo>
                  <a:lnTo>
                    <a:pt x="7277" y="6867"/>
                  </a:lnTo>
                  <a:lnTo>
                    <a:pt x="7510" y="6669"/>
                  </a:lnTo>
                  <a:lnTo>
                    <a:pt x="7721" y="6459"/>
                  </a:lnTo>
                  <a:lnTo>
                    <a:pt x="7931" y="6237"/>
                  </a:lnTo>
                  <a:lnTo>
                    <a:pt x="8129" y="6015"/>
                  </a:lnTo>
                  <a:lnTo>
                    <a:pt x="8328" y="5769"/>
                  </a:lnTo>
                  <a:lnTo>
                    <a:pt x="8503" y="5524"/>
                  </a:lnTo>
                  <a:lnTo>
                    <a:pt x="8678" y="5267"/>
                  </a:lnTo>
                  <a:lnTo>
                    <a:pt x="8842" y="4999"/>
                  </a:lnTo>
                  <a:lnTo>
                    <a:pt x="8994" y="4730"/>
                  </a:lnTo>
                  <a:lnTo>
                    <a:pt x="9134" y="4450"/>
                  </a:lnTo>
                  <a:lnTo>
                    <a:pt x="9274" y="4158"/>
                  </a:lnTo>
                  <a:lnTo>
                    <a:pt x="9391" y="3866"/>
                  </a:lnTo>
                  <a:lnTo>
                    <a:pt x="9508" y="3574"/>
                  </a:lnTo>
                  <a:lnTo>
                    <a:pt x="9613" y="3270"/>
                  </a:lnTo>
                  <a:lnTo>
                    <a:pt x="9706" y="2967"/>
                  </a:lnTo>
                  <a:lnTo>
                    <a:pt x="9800" y="2651"/>
                  </a:lnTo>
                  <a:lnTo>
                    <a:pt x="9870" y="2348"/>
                  </a:lnTo>
                  <a:lnTo>
                    <a:pt x="9940" y="2032"/>
                  </a:lnTo>
                  <a:lnTo>
                    <a:pt x="9998" y="1717"/>
                  </a:lnTo>
                  <a:lnTo>
                    <a:pt x="10045" y="1413"/>
                  </a:lnTo>
                  <a:lnTo>
                    <a:pt x="9017" y="829"/>
                  </a:lnTo>
                  <a:lnTo>
                    <a:pt x="8223" y="385"/>
                  </a:lnTo>
                  <a:lnTo>
                    <a:pt x="7522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3180031" y="1294075"/>
              <a:ext cx="177472" cy="322425"/>
            </a:xfrm>
            <a:custGeom>
              <a:avLst/>
              <a:gdLst/>
              <a:ahLst/>
              <a:cxnLst/>
              <a:rect l="l" t="t" r="r" b="b"/>
              <a:pathLst>
                <a:path w="6249" h="11353" extrusionOk="0">
                  <a:moveTo>
                    <a:pt x="5840" y="1"/>
                  </a:moveTo>
                  <a:lnTo>
                    <a:pt x="5688" y="36"/>
                  </a:lnTo>
                  <a:lnTo>
                    <a:pt x="5513" y="83"/>
                  </a:lnTo>
                  <a:lnTo>
                    <a:pt x="5326" y="141"/>
                  </a:lnTo>
                  <a:lnTo>
                    <a:pt x="5116" y="223"/>
                  </a:lnTo>
                  <a:lnTo>
                    <a:pt x="4906" y="316"/>
                  </a:lnTo>
                  <a:lnTo>
                    <a:pt x="4672" y="433"/>
                  </a:lnTo>
                  <a:lnTo>
                    <a:pt x="4193" y="678"/>
                  </a:lnTo>
                  <a:lnTo>
                    <a:pt x="3691" y="959"/>
                  </a:lnTo>
                  <a:lnTo>
                    <a:pt x="3189" y="1262"/>
                  </a:lnTo>
                  <a:lnTo>
                    <a:pt x="2710" y="1554"/>
                  </a:lnTo>
                  <a:lnTo>
                    <a:pt x="1834" y="2126"/>
                  </a:lnTo>
                  <a:lnTo>
                    <a:pt x="1215" y="2547"/>
                  </a:lnTo>
                  <a:lnTo>
                    <a:pt x="982" y="2710"/>
                  </a:lnTo>
                  <a:lnTo>
                    <a:pt x="818" y="3516"/>
                  </a:lnTo>
                  <a:lnTo>
                    <a:pt x="655" y="4381"/>
                  </a:lnTo>
                  <a:lnTo>
                    <a:pt x="479" y="5397"/>
                  </a:lnTo>
                  <a:lnTo>
                    <a:pt x="292" y="6471"/>
                  </a:lnTo>
                  <a:lnTo>
                    <a:pt x="141" y="7499"/>
                  </a:lnTo>
                  <a:lnTo>
                    <a:pt x="71" y="7966"/>
                  </a:lnTo>
                  <a:lnTo>
                    <a:pt x="36" y="8375"/>
                  </a:lnTo>
                  <a:lnTo>
                    <a:pt x="12" y="8713"/>
                  </a:lnTo>
                  <a:lnTo>
                    <a:pt x="0" y="8982"/>
                  </a:lnTo>
                  <a:lnTo>
                    <a:pt x="24" y="9216"/>
                  </a:lnTo>
                  <a:lnTo>
                    <a:pt x="71" y="9438"/>
                  </a:lnTo>
                  <a:lnTo>
                    <a:pt x="129" y="9659"/>
                  </a:lnTo>
                  <a:lnTo>
                    <a:pt x="211" y="9881"/>
                  </a:lnTo>
                  <a:lnTo>
                    <a:pt x="316" y="10092"/>
                  </a:lnTo>
                  <a:lnTo>
                    <a:pt x="444" y="10302"/>
                  </a:lnTo>
                  <a:lnTo>
                    <a:pt x="584" y="10489"/>
                  </a:lnTo>
                  <a:lnTo>
                    <a:pt x="748" y="10664"/>
                  </a:lnTo>
                  <a:lnTo>
                    <a:pt x="923" y="10827"/>
                  </a:lnTo>
                  <a:lnTo>
                    <a:pt x="1122" y="10979"/>
                  </a:lnTo>
                  <a:lnTo>
                    <a:pt x="1332" y="11108"/>
                  </a:lnTo>
                  <a:lnTo>
                    <a:pt x="1449" y="11154"/>
                  </a:lnTo>
                  <a:lnTo>
                    <a:pt x="1565" y="11201"/>
                  </a:lnTo>
                  <a:lnTo>
                    <a:pt x="1694" y="11248"/>
                  </a:lnTo>
                  <a:lnTo>
                    <a:pt x="1811" y="11283"/>
                  </a:lnTo>
                  <a:lnTo>
                    <a:pt x="1951" y="11318"/>
                  </a:lnTo>
                  <a:lnTo>
                    <a:pt x="2079" y="11329"/>
                  </a:lnTo>
                  <a:lnTo>
                    <a:pt x="2219" y="11353"/>
                  </a:lnTo>
                  <a:lnTo>
                    <a:pt x="2500" y="11353"/>
                  </a:lnTo>
                  <a:lnTo>
                    <a:pt x="2652" y="11341"/>
                  </a:lnTo>
                  <a:lnTo>
                    <a:pt x="2803" y="11329"/>
                  </a:lnTo>
                  <a:lnTo>
                    <a:pt x="2955" y="11294"/>
                  </a:lnTo>
                  <a:lnTo>
                    <a:pt x="3095" y="11259"/>
                  </a:lnTo>
                  <a:lnTo>
                    <a:pt x="3236" y="11213"/>
                  </a:lnTo>
                  <a:lnTo>
                    <a:pt x="3387" y="11154"/>
                  </a:lnTo>
                  <a:lnTo>
                    <a:pt x="3516" y="11084"/>
                  </a:lnTo>
                  <a:lnTo>
                    <a:pt x="3656" y="11014"/>
                  </a:lnTo>
                  <a:lnTo>
                    <a:pt x="3784" y="10932"/>
                  </a:lnTo>
                  <a:lnTo>
                    <a:pt x="3913" y="10839"/>
                  </a:lnTo>
                  <a:lnTo>
                    <a:pt x="4041" y="10746"/>
                  </a:lnTo>
                  <a:lnTo>
                    <a:pt x="4170" y="10640"/>
                  </a:lnTo>
                  <a:lnTo>
                    <a:pt x="4287" y="10535"/>
                  </a:lnTo>
                  <a:lnTo>
                    <a:pt x="4520" y="10290"/>
                  </a:lnTo>
                  <a:lnTo>
                    <a:pt x="4742" y="10021"/>
                  </a:lnTo>
                  <a:lnTo>
                    <a:pt x="4941" y="9741"/>
                  </a:lnTo>
                  <a:lnTo>
                    <a:pt x="5128" y="9438"/>
                  </a:lnTo>
                  <a:lnTo>
                    <a:pt x="5303" y="9122"/>
                  </a:lnTo>
                  <a:lnTo>
                    <a:pt x="5455" y="8795"/>
                  </a:lnTo>
                  <a:lnTo>
                    <a:pt x="5595" y="8456"/>
                  </a:lnTo>
                  <a:lnTo>
                    <a:pt x="5712" y="8106"/>
                  </a:lnTo>
                  <a:lnTo>
                    <a:pt x="5805" y="7756"/>
                  </a:lnTo>
                  <a:lnTo>
                    <a:pt x="5887" y="7405"/>
                  </a:lnTo>
                  <a:lnTo>
                    <a:pt x="5957" y="7032"/>
                  </a:lnTo>
                  <a:lnTo>
                    <a:pt x="6003" y="6623"/>
                  </a:lnTo>
                  <a:lnTo>
                    <a:pt x="6039" y="6179"/>
                  </a:lnTo>
                  <a:lnTo>
                    <a:pt x="6074" y="5712"/>
                  </a:lnTo>
                  <a:lnTo>
                    <a:pt x="6097" y="5233"/>
                  </a:lnTo>
                  <a:lnTo>
                    <a:pt x="6109" y="4743"/>
                  </a:lnTo>
                  <a:lnTo>
                    <a:pt x="6132" y="3738"/>
                  </a:lnTo>
                  <a:lnTo>
                    <a:pt x="6144" y="2745"/>
                  </a:lnTo>
                  <a:lnTo>
                    <a:pt x="6155" y="1823"/>
                  </a:lnTo>
                  <a:lnTo>
                    <a:pt x="6167" y="1402"/>
                  </a:lnTo>
                  <a:lnTo>
                    <a:pt x="6190" y="1005"/>
                  </a:lnTo>
                  <a:lnTo>
                    <a:pt x="6214" y="655"/>
                  </a:lnTo>
                  <a:lnTo>
                    <a:pt x="6249" y="351"/>
                  </a:lnTo>
                  <a:lnTo>
                    <a:pt x="6249" y="281"/>
                  </a:lnTo>
                  <a:lnTo>
                    <a:pt x="6249" y="223"/>
                  </a:lnTo>
                  <a:lnTo>
                    <a:pt x="6237" y="164"/>
                  </a:lnTo>
                  <a:lnTo>
                    <a:pt x="6225" y="129"/>
                  </a:lnTo>
                  <a:lnTo>
                    <a:pt x="6202" y="83"/>
                  </a:lnTo>
                  <a:lnTo>
                    <a:pt x="6167" y="59"/>
                  </a:lnTo>
                  <a:lnTo>
                    <a:pt x="6132" y="36"/>
                  </a:lnTo>
                  <a:lnTo>
                    <a:pt x="6085" y="13"/>
                  </a:lnTo>
                  <a:lnTo>
                    <a:pt x="5968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3188977" y="1307366"/>
              <a:ext cx="121751" cy="166509"/>
            </a:xfrm>
            <a:custGeom>
              <a:avLst/>
              <a:gdLst/>
              <a:ahLst/>
              <a:cxnLst/>
              <a:rect l="l" t="t" r="r" b="b"/>
              <a:pathLst>
                <a:path w="4287" h="5863" extrusionOk="0">
                  <a:moveTo>
                    <a:pt x="4287" y="0"/>
                  </a:moveTo>
                  <a:lnTo>
                    <a:pt x="3983" y="152"/>
                  </a:lnTo>
                  <a:lnTo>
                    <a:pt x="3680" y="315"/>
                  </a:lnTo>
                  <a:lnTo>
                    <a:pt x="3072" y="677"/>
                  </a:lnTo>
                  <a:lnTo>
                    <a:pt x="2465" y="1051"/>
                  </a:lnTo>
                  <a:lnTo>
                    <a:pt x="1893" y="1413"/>
                  </a:lnTo>
                  <a:lnTo>
                    <a:pt x="1402" y="1729"/>
                  </a:lnTo>
                  <a:lnTo>
                    <a:pt x="1017" y="1997"/>
                  </a:lnTo>
                  <a:lnTo>
                    <a:pt x="667" y="2242"/>
                  </a:lnTo>
                  <a:lnTo>
                    <a:pt x="445" y="3399"/>
                  </a:lnTo>
                  <a:lnTo>
                    <a:pt x="223" y="4555"/>
                  </a:lnTo>
                  <a:lnTo>
                    <a:pt x="1" y="5863"/>
                  </a:lnTo>
                  <a:lnTo>
                    <a:pt x="316" y="5746"/>
                  </a:lnTo>
                  <a:lnTo>
                    <a:pt x="643" y="5629"/>
                  </a:lnTo>
                  <a:lnTo>
                    <a:pt x="947" y="5489"/>
                  </a:lnTo>
                  <a:lnTo>
                    <a:pt x="1250" y="5337"/>
                  </a:lnTo>
                  <a:lnTo>
                    <a:pt x="1542" y="5162"/>
                  </a:lnTo>
                  <a:lnTo>
                    <a:pt x="1823" y="4987"/>
                  </a:lnTo>
                  <a:lnTo>
                    <a:pt x="2080" y="4788"/>
                  </a:lnTo>
                  <a:lnTo>
                    <a:pt x="2325" y="4578"/>
                  </a:lnTo>
                  <a:lnTo>
                    <a:pt x="2559" y="4345"/>
                  </a:lnTo>
                  <a:lnTo>
                    <a:pt x="2769" y="4099"/>
                  </a:lnTo>
                  <a:lnTo>
                    <a:pt x="2862" y="3971"/>
                  </a:lnTo>
                  <a:lnTo>
                    <a:pt x="2956" y="3842"/>
                  </a:lnTo>
                  <a:lnTo>
                    <a:pt x="3037" y="3702"/>
                  </a:lnTo>
                  <a:lnTo>
                    <a:pt x="3119" y="3562"/>
                  </a:lnTo>
                  <a:lnTo>
                    <a:pt x="3189" y="3410"/>
                  </a:lnTo>
                  <a:lnTo>
                    <a:pt x="3248" y="3259"/>
                  </a:lnTo>
                  <a:lnTo>
                    <a:pt x="3306" y="3107"/>
                  </a:lnTo>
                  <a:lnTo>
                    <a:pt x="3353" y="2955"/>
                  </a:lnTo>
                  <a:lnTo>
                    <a:pt x="3399" y="2780"/>
                  </a:lnTo>
                  <a:lnTo>
                    <a:pt x="3434" y="2616"/>
                  </a:lnTo>
                  <a:lnTo>
                    <a:pt x="3458" y="2441"/>
                  </a:lnTo>
                  <a:lnTo>
                    <a:pt x="3481" y="2266"/>
                  </a:lnTo>
                  <a:lnTo>
                    <a:pt x="3505" y="2044"/>
                  </a:lnTo>
                  <a:lnTo>
                    <a:pt x="3563" y="1845"/>
                  </a:lnTo>
                  <a:lnTo>
                    <a:pt x="3633" y="1670"/>
                  </a:lnTo>
                  <a:lnTo>
                    <a:pt x="3726" y="1507"/>
                  </a:lnTo>
                  <a:lnTo>
                    <a:pt x="3832" y="1367"/>
                  </a:lnTo>
                  <a:lnTo>
                    <a:pt x="3960" y="1250"/>
                  </a:lnTo>
                  <a:lnTo>
                    <a:pt x="4088" y="1145"/>
                  </a:lnTo>
                  <a:lnTo>
                    <a:pt x="4240" y="1063"/>
                  </a:lnTo>
                  <a:lnTo>
                    <a:pt x="4264" y="607"/>
                  </a:lnTo>
                  <a:lnTo>
                    <a:pt x="4275" y="152"/>
                  </a:lnTo>
                  <a:lnTo>
                    <a:pt x="4275" y="70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5C3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3128626" y="1112311"/>
              <a:ext cx="240832" cy="313820"/>
            </a:xfrm>
            <a:custGeom>
              <a:avLst/>
              <a:gdLst/>
              <a:ahLst/>
              <a:cxnLst/>
              <a:rect l="l" t="t" r="r" b="b"/>
              <a:pathLst>
                <a:path w="8480" h="11050" extrusionOk="0">
                  <a:moveTo>
                    <a:pt x="2161" y="1"/>
                  </a:moveTo>
                  <a:lnTo>
                    <a:pt x="2032" y="316"/>
                  </a:lnTo>
                  <a:lnTo>
                    <a:pt x="1705" y="1157"/>
                  </a:lnTo>
                  <a:lnTo>
                    <a:pt x="1495" y="1729"/>
                  </a:lnTo>
                  <a:lnTo>
                    <a:pt x="1262" y="2383"/>
                  </a:lnTo>
                  <a:lnTo>
                    <a:pt x="1028" y="3107"/>
                  </a:lnTo>
                  <a:lnTo>
                    <a:pt x="794" y="3878"/>
                  </a:lnTo>
                  <a:lnTo>
                    <a:pt x="573" y="4672"/>
                  </a:lnTo>
                  <a:lnTo>
                    <a:pt x="467" y="5070"/>
                  </a:lnTo>
                  <a:lnTo>
                    <a:pt x="362" y="5478"/>
                  </a:lnTo>
                  <a:lnTo>
                    <a:pt x="281" y="5875"/>
                  </a:lnTo>
                  <a:lnTo>
                    <a:pt x="199" y="6272"/>
                  </a:lnTo>
                  <a:lnTo>
                    <a:pt x="129" y="6670"/>
                  </a:lnTo>
                  <a:lnTo>
                    <a:pt x="82" y="7055"/>
                  </a:lnTo>
                  <a:lnTo>
                    <a:pt x="35" y="7429"/>
                  </a:lnTo>
                  <a:lnTo>
                    <a:pt x="12" y="7791"/>
                  </a:lnTo>
                  <a:lnTo>
                    <a:pt x="0" y="8141"/>
                  </a:lnTo>
                  <a:lnTo>
                    <a:pt x="0" y="8468"/>
                  </a:lnTo>
                  <a:lnTo>
                    <a:pt x="35" y="8783"/>
                  </a:lnTo>
                  <a:lnTo>
                    <a:pt x="70" y="9075"/>
                  </a:lnTo>
                  <a:lnTo>
                    <a:pt x="140" y="9344"/>
                  </a:lnTo>
                  <a:lnTo>
                    <a:pt x="187" y="9472"/>
                  </a:lnTo>
                  <a:lnTo>
                    <a:pt x="234" y="9589"/>
                  </a:lnTo>
                  <a:lnTo>
                    <a:pt x="339" y="9811"/>
                  </a:lnTo>
                  <a:lnTo>
                    <a:pt x="467" y="10021"/>
                  </a:lnTo>
                  <a:lnTo>
                    <a:pt x="619" y="10208"/>
                  </a:lnTo>
                  <a:lnTo>
                    <a:pt x="783" y="10372"/>
                  </a:lnTo>
                  <a:lnTo>
                    <a:pt x="958" y="10512"/>
                  </a:lnTo>
                  <a:lnTo>
                    <a:pt x="1145" y="10652"/>
                  </a:lnTo>
                  <a:lnTo>
                    <a:pt x="1343" y="10757"/>
                  </a:lnTo>
                  <a:lnTo>
                    <a:pt x="1565" y="10851"/>
                  </a:lnTo>
                  <a:lnTo>
                    <a:pt x="1787" y="10921"/>
                  </a:lnTo>
                  <a:lnTo>
                    <a:pt x="2032" y="10979"/>
                  </a:lnTo>
                  <a:lnTo>
                    <a:pt x="2278" y="11026"/>
                  </a:lnTo>
                  <a:lnTo>
                    <a:pt x="2523" y="11049"/>
                  </a:lnTo>
                  <a:lnTo>
                    <a:pt x="2792" y="11049"/>
                  </a:lnTo>
                  <a:lnTo>
                    <a:pt x="3048" y="11037"/>
                  </a:lnTo>
                  <a:lnTo>
                    <a:pt x="3329" y="11002"/>
                  </a:lnTo>
                  <a:lnTo>
                    <a:pt x="3609" y="10956"/>
                  </a:lnTo>
                  <a:lnTo>
                    <a:pt x="3889" y="10897"/>
                  </a:lnTo>
                  <a:lnTo>
                    <a:pt x="4170" y="10816"/>
                  </a:lnTo>
                  <a:lnTo>
                    <a:pt x="4450" y="10710"/>
                  </a:lnTo>
                  <a:lnTo>
                    <a:pt x="4730" y="10594"/>
                  </a:lnTo>
                  <a:lnTo>
                    <a:pt x="5022" y="10465"/>
                  </a:lnTo>
                  <a:lnTo>
                    <a:pt x="5302" y="10313"/>
                  </a:lnTo>
                  <a:lnTo>
                    <a:pt x="5583" y="10150"/>
                  </a:lnTo>
                  <a:lnTo>
                    <a:pt x="5863" y="9975"/>
                  </a:lnTo>
                  <a:lnTo>
                    <a:pt x="6132" y="9776"/>
                  </a:lnTo>
                  <a:lnTo>
                    <a:pt x="6400" y="9566"/>
                  </a:lnTo>
                  <a:lnTo>
                    <a:pt x="6657" y="9332"/>
                  </a:lnTo>
                  <a:lnTo>
                    <a:pt x="6914" y="9087"/>
                  </a:lnTo>
                  <a:lnTo>
                    <a:pt x="7159" y="8830"/>
                  </a:lnTo>
                  <a:lnTo>
                    <a:pt x="7393" y="8550"/>
                  </a:lnTo>
                  <a:lnTo>
                    <a:pt x="7615" y="8270"/>
                  </a:lnTo>
                  <a:lnTo>
                    <a:pt x="7837" y="7954"/>
                  </a:lnTo>
                  <a:lnTo>
                    <a:pt x="7884" y="7697"/>
                  </a:lnTo>
                  <a:lnTo>
                    <a:pt x="8000" y="6997"/>
                  </a:lnTo>
                  <a:lnTo>
                    <a:pt x="8140" y="5992"/>
                  </a:lnTo>
                  <a:lnTo>
                    <a:pt x="8222" y="5420"/>
                  </a:lnTo>
                  <a:lnTo>
                    <a:pt x="8304" y="4813"/>
                  </a:lnTo>
                  <a:lnTo>
                    <a:pt x="8362" y="4194"/>
                  </a:lnTo>
                  <a:lnTo>
                    <a:pt x="8421" y="3586"/>
                  </a:lnTo>
                  <a:lnTo>
                    <a:pt x="8456" y="3002"/>
                  </a:lnTo>
                  <a:lnTo>
                    <a:pt x="8479" y="2442"/>
                  </a:lnTo>
                  <a:lnTo>
                    <a:pt x="8479" y="2197"/>
                  </a:lnTo>
                  <a:lnTo>
                    <a:pt x="8468" y="1951"/>
                  </a:lnTo>
                  <a:lnTo>
                    <a:pt x="8456" y="1729"/>
                  </a:lnTo>
                  <a:lnTo>
                    <a:pt x="8432" y="1531"/>
                  </a:lnTo>
                  <a:lnTo>
                    <a:pt x="8397" y="1344"/>
                  </a:lnTo>
                  <a:lnTo>
                    <a:pt x="8362" y="1192"/>
                  </a:lnTo>
                  <a:lnTo>
                    <a:pt x="8304" y="1064"/>
                  </a:lnTo>
                  <a:lnTo>
                    <a:pt x="8246" y="959"/>
                  </a:lnTo>
                  <a:lnTo>
                    <a:pt x="8176" y="865"/>
                  </a:lnTo>
                  <a:lnTo>
                    <a:pt x="8070" y="795"/>
                  </a:lnTo>
                  <a:lnTo>
                    <a:pt x="7942" y="713"/>
                  </a:lnTo>
                  <a:lnTo>
                    <a:pt x="7790" y="643"/>
                  </a:lnTo>
                  <a:lnTo>
                    <a:pt x="7627" y="573"/>
                  </a:lnTo>
                  <a:lnTo>
                    <a:pt x="7428" y="515"/>
                  </a:lnTo>
                  <a:lnTo>
                    <a:pt x="7230" y="456"/>
                  </a:lnTo>
                  <a:lnTo>
                    <a:pt x="7008" y="410"/>
                  </a:lnTo>
                  <a:lnTo>
                    <a:pt x="6529" y="316"/>
                  </a:lnTo>
                  <a:lnTo>
                    <a:pt x="6027" y="246"/>
                  </a:lnTo>
                  <a:lnTo>
                    <a:pt x="5489" y="176"/>
                  </a:lnTo>
                  <a:lnTo>
                    <a:pt x="4952" y="129"/>
                  </a:lnTo>
                  <a:lnTo>
                    <a:pt x="4415" y="83"/>
                  </a:lnTo>
                  <a:lnTo>
                    <a:pt x="3913" y="59"/>
                  </a:lnTo>
                  <a:lnTo>
                    <a:pt x="3013" y="24"/>
                  </a:lnTo>
                  <a:lnTo>
                    <a:pt x="2394" y="13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3196276" y="1250963"/>
              <a:ext cx="60719" cy="69694"/>
            </a:xfrm>
            <a:custGeom>
              <a:avLst/>
              <a:gdLst/>
              <a:ahLst/>
              <a:cxnLst/>
              <a:rect l="l" t="t" r="r" b="b"/>
              <a:pathLst>
                <a:path w="2138" h="2454" extrusionOk="0">
                  <a:moveTo>
                    <a:pt x="1064" y="1"/>
                  </a:moveTo>
                  <a:lnTo>
                    <a:pt x="1005" y="36"/>
                  </a:lnTo>
                  <a:lnTo>
                    <a:pt x="958" y="82"/>
                  </a:lnTo>
                  <a:lnTo>
                    <a:pt x="538" y="807"/>
                  </a:lnTo>
                  <a:lnTo>
                    <a:pt x="234" y="1355"/>
                  </a:lnTo>
                  <a:lnTo>
                    <a:pt x="129" y="1566"/>
                  </a:lnTo>
                  <a:lnTo>
                    <a:pt x="59" y="1729"/>
                  </a:lnTo>
                  <a:lnTo>
                    <a:pt x="12" y="1858"/>
                  </a:lnTo>
                  <a:lnTo>
                    <a:pt x="1" y="1928"/>
                  </a:lnTo>
                  <a:lnTo>
                    <a:pt x="12" y="2009"/>
                  </a:lnTo>
                  <a:lnTo>
                    <a:pt x="24" y="2068"/>
                  </a:lnTo>
                  <a:lnTo>
                    <a:pt x="47" y="2126"/>
                  </a:lnTo>
                  <a:lnTo>
                    <a:pt x="83" y="2185"/>
                  </a:lnTo>
                  <a:lnTo>
                    <a:pt x="141" y="2266"/>
                  </a:lnTo>
                  <a:lnTo>
                    <a:pt x="211" y="2325"/>
                  </a:lnTo>
                  <a:lnTo>
                    <a:pt x="269" y="2360"/>
                  </a:lnTo>
                  <a:lnTo>
                    <a:pt x="328" y="2383"/>
                  </a:lnTo>
                  <a:lnTo>
                    <a:pt x="468" y="2430"/>
                  </a:lnTo>
                  <a:lnTo>
                    <a:pt x="620" y="2453"/>
                  </a:lnTo>
                  <a:lnTo>
                    <a:pt x="795" y="2453"/>
                  </a:lnTo>
                  <a:lnTo>
                    <a:pt x="993" y="2442"/>
                  </a:lnTo>
                  <a:lnTo>
                    <a:pt x="1215" y="2418"/>
                  </a:lnTo>
                  <a:lnTo>
                    <a:pt x="1461" y="2360"/>
                  </a:lnTo>
                  <a:lnTo>
                    <a:pt x="1729" y="2301"/>
                  </a:lnTo>
                  <a:lnTo>
                    <a:pt x="2021" y="2208"/>
                  </a:lnTo>
                  <a:lnTo>
                    <a:pt x="2080" y="2173"/>
                  </a:lnTo>
                  <a:lnTo>
                    <a:pt x="2115" y="2126"/>
                  </a:lnTo>
                  <a:lnTo>
                    <a:pt x="2138" y="2068"/>
                  </a:lnTo>
                  <a:lnTo>
                    <a:pt x="2126" y="1998"/>
                  </a:lnTo>
                  <a:lnTo>
                    <a:pt x="2091" y="1951"/>
                  </a:lnTo>
                  <a:lnTo>
                    <a:pt x="2045" y="1904"/>
                  </a:lnTo>
                  <a:lnTo>
                    <a:pt x="1986" y="1893"/>
                  </a:lnTo>
                  <a:lnTo>
                    <a:pt x="1916" y="1893"/>
                  </a:lnTo>
                  <a:lnTo>
                    <a:pt x="1542" y="1998"/>
                  </a:lnTo>
                  <a:lnTo>
                    <a:pt x="1239" y="2068"/>
                  </a:lnTo>
                  <a:lnTo>
                    <a:pt x="993" y="2115"/>
                  </a:lnTo>
                  <a:lnTo>
                    <a:pt x="795" y="2126"/>
                  </a:lnTo>
                  <a:lnTo>
                    <a:pt x="643" y="2126"/>
                  </a:lnTo>
                  <a:lnTo>
                    <a:pt x="526" y="2103"/>
                  </a:lnTo>
                  <a:lnTo>
                    <a:pt x="456" y="2080"/>
                  </a:lnTo>
                  <a:lnTo>
                    <a:pt x="410" y="2056"/>
                  </a:lnTo>
                  <a:lnTo>
                    <a:pt x="374" y="2021"/>
                  </a:lnTo>
                  <a:lnTo>
                    <a:pt x="351" y="1998"/>
                  </a:lnTo>
                  <a:lnTo>
                    <a:pt x="339" y="1963"/>
                  </a:lnTo>
                  <a:lnTo>
                    <a:pt x="328" y="1939"/>
                  </a:lnTo>
                  <a:lnTo>
                    <a:pt x="363" y="1858"/>
                  </a:lnTo>
                  <a:lnTo>
                    <a:pt x="421" y="1717"/>
                  </a:lnTo>
                  <a:lnTo>
                    <a:pt x="643" y="1309"/>
                  </a:lnTo>
                  <a:lnTo>
                    <a:pt x="923" y="795"/>
                  </a:lnTo>
                  <a:lnTo>
                    <a:pt x="1239" y="246"/>
                  </a:lnTo>
                  <a:lnTo>
                    <a:pt x="1262" y="188"/>
                  </a:lnTo>
                  <a:lnTo>
                    <a:pt x="1262" y="117"/>
                  </a:lnTo>
                  <a:lnTo>
                    <a:pt x="1227" y="71"/>
                  </a:lnTo>
                  <a:lnTo>
                    <a:pt x="1180" y="24"/>
                  </a:lnTo>
                  <a:lnTo>
                    <a:pt x="1157" y="12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3285851" y="1254285"/>
              <a:ext cx="16586" cy="21584"/>
            </a:xfrm>
            <a:custGeom>
              <a:avLst/>
              <a:gdLst/>
              <a:ahLst/>
              <a:cxnLst/>
              <a:rect l="l" t="t" r="r" b="b"/>
              <a:pathLst>
                <a:path w="584" h="760" extrusionOk="0">
                  <a:moveTo>
                    <a:pt x="292" y="0"/>
                  </a:moveTo>
                  <a:lnTo>
                    <a:pt x="234" y="12"/>
                  </a:lnTo>
                  <a:lnTo>
                    <a:pt x="187" y="35"/>
                  </a:lnTo>
                  <a:lnTo>
                    <a:pt x="129" y="82"/>
                  </a:lnTo>
                  <a:lnTo>
                    <a:pt x="94" y="129"/>
                  </a:lnTo>
                  <a:lnTo>
                    <a:pt x="58" y="187"/>
                  </a:lnTo>
                  <a:lnTo>
                    <a:pt x="23" y="257"/>
                  </a:lnTo>
                  <a:lnTo>
                    <a:pt x="12" y="339"/>
                  </a:lnTo>
                  <a:lnTo>
                    <a:pt x="0" y="409"/>
                  </a:lnTo>
                  <a:lnTo>
                    <a:pt x="12" y="491"/>
                  </a:lnTo>
                  <a:lnTo>
                    <a:pt x="23" y="549"/>
                  </a:lnTo>
                  <a:lnTo>
                    <a:pt x="47" y="619"/>
                  </a:lnTo>
                  <a:lnTo>
                    <a:pt x="82" y="666"/>
                  </a:lnTo>
                  <a:lnTo>
                    <a:pt x="129" y="713"/>
                  </a:lnTo>
                  <a:lnTo>
                    <a:pt x="175" y="736"/>
                  </a:lnTo>
                  <a:lnTo>
                    <a:pt x="234" y="760"/>
                  </a:lnTo>
                  <a:lnTo>
                    <a:pt x="292" y="760"/>
                  </a:lnTo>
                  <a:lnTo>
                    <a:pt x="350" y="748"/>
                  </a:lnTo>
                  <a:lnTo>
                    <a:pt x="409" y="713"/>
                  </a:lnTo>
                  <a:lnTo>
                    <a:pt x="456" y="678"/>
                  </a:lnTo>
                  <a:lnTo>
                    <a:pt x="502" y="631"/>
                  </a:lnTo>
                  <a:lnTo>
                    <a:pt x="537" y="573"/>
                  </a:lnTo>
                  <a:lnTo>
                    <a:pt x="561" y="503"/>
                  </a:lnTo>
                  <a:lnTo>
                    <a:pt x="584" y="421"/>
                  </a:lnTo>
                  <a:lnTo>
                    <a:pt x="584" y="351"/>
                  </a:lnTo>
                  <a:lnTo>
                    <a:pt x="584" y="269"/>
                  </a:lnTo>
                  <a:lnTo>
                    <a:pt x="572" y="211"/>
                  </a:lnTo>
                  <a:lnTo>
                    <a:pt x="537" y="141"/>
                  </a:lnTo>
                  <a:lnTo>
                    <a:pt x="502" y="94"/>
                  </a:lnTo>
                  <a:lnTo>
                    <a:pt x="467" y="47"/>
                  </a:lnTo>
                  <a:lnTo>
                    <a:pt x="409" y="1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3201246" y="1240028"/>
              <a:ext cx="16614" cy="21584"/>
            </a:xfrm>
            <a:custGeom>
              <a:avLst/>
              <a:gdLst/>
              <a:ahLst/>
              <a:cxnLst/>
              <a:rect l="l" t="t" r="r" b="b"/>
              <a:pathLst>
                <a:path w="585" h="760" extrusionOk="0">
                  <a:moveTo>
                    <a:pt x="293" y="0"/>
                  </a:moveTo>
                  <a:lnTo>
                    <a:pt x="235" y="12"/>
                  </a:lnTo>
                  <a:lnTo>
                    <a:pt x="176" y="35"/>
                  </a:lnTo>
                  <a:lnTo>
                    <a:pt x="129" y="70"/>
                  </a:lnTo>
                  <a:lnTo>
                    <a:pt x="83" y="129"/>
                  </a:lnTo>
                  <a:lnTo>
                    <a:pt x="48" y="187"/>
                  </a:lnTo>
                  <a:lnTo>
                    <a:pt x="24" y="257"/>
                  </a:lnTo>
                  <a:lnTo>
                    <a:pt x="1" y="327"/>
                  </a:lnTo>
                  <a:lnTo>
                    <a:pt x="1" y="409"/>
                  </a:lnTo>
                  <a:lnTo>
                    <a:pt x="1" y="479"/>
                  </a:lnTo>
                  <a:lnTo>
                    <a:pt x="24" y="549"/>
                  </a:lnTo>
                  <a:lnTo>
                    <a:pt x="48" y="608"/>
                  </a:lnTo>
                  <a:lnTo>
                    <a:pt x="83" y="666"/>
                  </a:lnTo>
                  <a:lnTo>
                    <a:pt x="129" y="701"/>
                  </a:lnTo>
                  <a:lnTo>
                    <a:pt x="176" y="736"/>
                  </a:lnTo>
                  <a:lnTo>
                    <a:pt x="235" y="748"/>
                  </a:lnTo>
                  <a:lnTo>
                    <a:pt x="293" y="759"/>
                  </a:lnTo>
                  <a:lnTo>
                    <a:pt x="351" y="736"/>
                  </a:lnTo>
                  <a:lnTo>
                    <a:pt x="410" y="713"/>
                  </a:lnTo>
                  <a:lnTo>
                    <a:pt x="456" y="678"/>
                  </a:lnTo>
                  <a:lnTo>
                    <a:pt x="503" y="619"/>
                  </a:lnTo>
                  <a:lnTo>
                    <a:pt x="538" y="561"/>
                  </a:lnTo>
                  <a:lnTo>
                    <a:pt x="562" y="491"/>
                  </a:lnTo>
                  <a:lnTo>
                    <a:pt x="585" y="421"/>
                  </a:lnTo>
                  <a:lnTo>
                    <a:pt x="585" y="339"/>
                  </a:lnTo>
                  <a:lnTo>
                    <a:pt x="585" y="269"/>
                  </a:lnTo>
                  <a:lnTo>
                    <a:pt x="562" y="199"/>
                  </a:lnTo>
                  <a:lnTo>
                    <a:pt x="538" y="140"/>
                  </a:lnTo>
                  <a:lnTo>
                    <a:pt x="503" y="82"/>
                  </a:lnTo>
                  <a:lnTo>
                    <a:pt x="456" y="47"/>
                  </a:lnTo>
                  <a:lnTo>
                    <a:pt x="410" y="12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3194970" y="1198904"/>
              <a:ext cx="45468" cy="14285"/>
            </a:xfrm>
            <a:custGeom>
              <a:avLst/>
              <a:gdLst/>
              <a:ahLst/>
              <a:cxnLst/>
              <a:rect l="l" t="t" r="r" b="b"/>
              <a:pathLst>
                <a:path w="1601" h="503" extrusionOk="0">
                  <a:moveTo>
                    <a:pt x="923" y="0"/>
                  </a:moveTo>
                  <a:lnTo>
                    <a:pt x="818" y="12"/>
                  </a:lnTo>
                  <a:lnTo>
                    <a:pt x="701" y="23"/>
                  </a:lnTo>
                  <a:lnTo>
                    <a:pt x="607" y="35"/>
                  </a:lnTo>
                  <a:lnTo>
                    <a:pt x="420" y="93"/>
                  </a:lnTo>
                  <a:lnTo>
                    <a:pt x="269" y="164"/>
                  </a:lnTo>
                  <a:lnTo>
                    <a:pt x="152" y="245"/>
                  </a:lnTo>
                  <a:lnTo>
                    <a:pt x="70" y="315"/>
                  </a:lnTo>
                  <a:lnTo>
                    <a:pt x="23" y="397"/>
                  </a:lnTo>
                  <a:lnTo>
                    <a:pt x="12" y="421"/>
                  </a:lnTo>
                  <a:lnTo>
                    <a:pt x="0" y="456"/>
                  </a:lnTo>
                  <a:lnTo>
                    <a:pt x="12" y="467"/>
                  </a:lnTo>
                  <a:lnTo>
                    <a:pt x="35" y="491"/>
                  </a:lnTo>
                  <a:lnTo>
                    <a:pt x="82" y="502"/>
                  </a:lnTo>
                  <a:lnTo>
                    <a:pt x="234" y="502"/>
                  </a:lnTo>
                  <a:lnTo>
                    <a:pt x="339" y="479"/>
                  </a:lnTo>
                  <a:lnTo>
                    <a:pt x="561" y="444"/>
                  </a:lnTo>
                  <a:lnTo>
                    <a:pt x="794" y="409"/>
                  </a:lnTo>
                  <a:lnTo>
                    <a:pt x="1039" y="397"/>
                  </a:lnTo>
                  <a:lnTo>
                    <a:pt x="1355" y="397"/>
                  </a:lnTo>
                  <a:lnTo>
                    <a:pt x="1448" y="385"/>
                  </a:lnTo>
                  <a:lnTo>
                    <a:pt x="1518" y="362"/>
                  </a:lnTo>
                  <a:lnTo>
                    <a:pt x="1565" y="339"/>
                  </a:lnTo>
                  <a:lnTo>
                    <a:pt x="1588" y="315"/>
                  </a:lnTo>
                  <a:lnTo>
                    <a:pt x="1600" y="292"/>
                  </a:lnTo>
                  <a:lnTo>
                    <a:pt x="1600" y="269"/>
                  </a:lnTo>
                  <a:lnTo>
                    <a:pt x="1588" y="245"/>
                  </a:lnTo>
                  <a:lnTo>
                    <a:pt x="1542" y="175"/>
                  </a:lnTo>
                  <a:lnTo>
                    <a:pt x="1460" y="117"/>
                  </a:lnTo>
                  <a:lnTo>
                    <a:pt x="1343" y="58"/>
                  </a:lnTo>
                  <a:lnTo>
                    <a:pt x="1203" y="23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3286164" y="1209839"/>
              <a:ext cx="42146" cy="22237"/>
            </a:xfrm>
            <a:custGeom>
              <a:avLst/>
              <a:gdLst/>
              <a:ahLst/>
              <a:cxnLst/>
              <a:rect l="l" t="t" r="r" b="b"/>
              <a:pathLst>
                <a:path w="1484" h="783" extrusionOk="0">
                  <a:moveTo>
                    <a:pt x="304" y="0"/>
                  </a:moveTo>
                  <a:lnTo>
                    <a:pt x="176" y="12"/>
                  </a:lnTo>
                  <a:lnTo>
                    <a:pt x="83" y="47"/>
                  </a:lnTo>
                  <a:lnTo>
                    <a:pt x="24" y="94"/>
                  </a:lnTo>
                  <a:lnTo>
                    <a:pt x="1" y="129"/>
                  </a:lnTo>
                  <a:lnTo>
                    <a:pt x="1" y="152"/>
                  </a:lnTo>
                  <a:lnTo>
                    <a:pt x="1" y="176"/>
                  </a:lnTo>
                  <a:lnTo>
                    <a:pt x="12" y="199"/>
                  </a:lnTo>
                  <a:lnTo>
                    <a:pt x="59" y="234"/>
                  </a:lnTo>
                  <a:lnTo>
                    <a:pt x="118" y="281"/>
                  </a:lnTo>
                  <a:lnTo>
                    <a:pt x="199" y="304"/>
                  </a:lnTo>
                  <a:lnTo>
                    <a:pt x="293" y="339"/>
                  </a:lnTo>
                  <a:lnTo>
                    <a:pt x="503" y="409"/>
                  </a:lnTo>
                  <a:lnTo>
                    <a:pt x="725" y="479"/>
                  </a:lnTo>
                  <a:lnTo>
                    <a:pt x="947" y="584"/>
                  </a:lnTo>
                  <a:lnTo>
                    <a:pt x="1145" y="690"/>
                  </a:lnTo>
                  <a:lnTo>
                    <a:pt x="1239" y="736"/>
                  </a:lnTo>
                  <a:lnTo>
                    <a:pt x="1320" y="771"/>
                  </a:lnTo>
                  <a:lnTo>
                    <a:pt x="1391" y="783"/>
                  </a:lnTo>
                  <a:lnTo>
                    <a:pt x="1437" y="783"/>
                  </a:lnTo>
                  <a:lnTo>
                    <a:pt x="1461" y="771"/>
                  </a:lnTo>
                  <a:lnTo>
                    <a:pt x="1472" y="760"/>
                  </a:lnTo>
                  <a:lnTo>
                    <a:pt x="1484" y="725"/>
                  </a:lnTo>
                  <a:lnTo>
                    <a:pt x="1484" y="690"/>
                  </a:lnTo>
                  <a:lnTo>
                    <a:pt x="1449" y="608"/>
                  </a:lnTo>
                  <a:lnTo>
                    <a:pt x="1391" y="514"/>
                  </a:lnTo>
                  <a:lnTo>
                    <a:pt x="1297" y="409"/>
                  </a:lnTo>
                  <a:lnTo>
                    <a:pt x="1180" y="292"/>
                  </a:lnTo>
                  <a:lnTo>
                    <a:pt x="1017" y="187"/>
                  </a:lnTo>
                  <a:lnTo>
                    <a:pt x="935" y="141"/>
                  </a:lnTo>
                  <a:lnTo>
                    <a:pt x="830" y="94"/>
                  </a:lnTo>
                  <a:lnTo>
                    <a:pt x="737" y="59"/>
                  </a:lnTo>
                  <a:lnTo>
                    <a:pt x="631" y="36"/>
                  </a:lnTo>
                  <a:lnTo>
                    <a:pt x="538" y="12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3234106" y="1342185"/>
              <a:ext cx="45468" cy="14285"/>
            </a:xfrm>
            <a:custGeom>
              <a:avLst/>
              <a:gdLst/>
              <a:ahLst/>
              <a:cxnLst/>
              <a:rect l="l" t="t" r="r" b="b"/>
              <a:pathLst>
                <a:path w="1601" h="503" extrusionOk="0">
                  <a:moveTo>
                    <a:pt x="1425" y="0"/>
                  </a:moveTo>
                  <a:lnTo>
                    <a:pt x="1343" y="12"/>
                  </a:lnTo>
                  <a:lnTo>
                    <a:pt x="1250" y="24"/>
                  </a:lnTo>
                  <a:lnTo>
                    <a:pt x="1028" y="70"/>
                  </a:lnTo>
                  <a:lnTo>
                    <a:pt x="794" y="105"/>
                  </a:lnTo>
                  <a:lnTo>
                    <a:pt x="549" y="117"/>
                  </a:lnTo>
                  <a:lnTo>
                    <a:pt x="327" y="129"/>
                  </a:lnTo>
                  <a:lnTo>
                    <a:pt x="222" y="129"/>
                  </a:lnTo>
                  <a:lnTo>
                    <a:pt x="140" y="141"/>
                  </a:lnTo>
                  <a:lnTo>
                    <a:pt x="70" y="164"/>
                  </a:lnTo>
                  <a:lnTo>
                    <a:pt x="24" y="187"/>
                  </a:lnTo>
                  <a:lnTo>
                    <a:pt x="12" y="211"/>
                  </a:lnTo>
                  <a:lnTo>
                    <a:pt x="0" y="222"/>
                  </a:lnTo>
                  <a:lnTo>
                    <a:pt x="12" y="257"/>
                  </a:lnTo>
                  <a:lnTo>
                    <a:pt x="35" y="281"/>
                  </a:lnTo>
                  <a:lnTo>
                    <a:pt x="94" y="339"/>
                  </a:lnTo>
                  <a:lnTo>
                    <a:pt x="187" y="397"/>
                  </a:lnTo>
                  <a:lnTo>
                    <a:pt x="327" y="456"/>
                  </a:lnTo>
                  <a:lnTo>
                    <a:pt x="491" y="491"/>
                  </a:lnTo>
                  <a:lnTo>
                    <a:pt x="678" y="503"/>
                  </a:lnTo>
                  <a:lnTo>
                    <a:pt x="888" y="503"/>
                  </a:lnTo>
                  <a:lnTo>
                    <a:pt x="993" y="479"/>
                  </a:lnTo>
                  <a:lnTo>
                    <a:pt x="1086" y="468"/>
                  </a:lnTo>
                  <a:lnTo>
                    <a:pt x="1261" y="409"/>
                  </a:lnTo>
                  <a:lnTo>
                    <a:pt x="1390" y="339"/>
                  </a:lnTo>
                  <a:lnTo>
                    <a:pt x="1495" y="257"/>
                  </a:lnTo>
                  <a:lnTo>
                    <a:pt x="1565" y="187"/>
                  </a:lnTo>
                  <a:lnTo>
                    <a:pt x="1600" y="117"/>
                  </a:lnTo>
                  <a:lnTo>
                    <a:pt x="1600" y="82"/>
                  </a:lnTo>
                  <a:lnTo>
                    <a:pt x="1600" y="59"/>
                  </a:lnTo>
                  <a:lnTo>
                    <a:pt x="1577" y="35"/>
                  </a:lnTo>
                  <a:lnTo>
                    <a:pt x="1553" y="2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3333933" y="1259596"/>
              <a:ext cx="85285" cy="82616"/>
            </a:xfrm>
            <a:custGeom>
              <a:avLst/>
              <a:gdLst/>
              <a:ahLst/>
              <a:cxnLst/>
              <a:rect l="l" t="t" r="r" b="b"/>
              <a:pathLst>
                <a:path w="3003" h="2909" extrusionOk="0">
                  <a:moveTo>
                    <a:pt x="1776" y="0"/>
                  </a:moveTo>
                  <a:lnTo>
                    <a:pt x="1636" y="24"/>
                  </a:lnTo>
                  <a:lnTo>
                    <a:pt x="1495" y="47"/>
                  </a:lnTo>
                  <a:lnTo>
                    <a:pt x="1344" y="82"/>
                  </a:lnTo>
                  <a:lnTo>
                    <a:pt x="1203" y="140"/>
                  </a:lnTo>
                  <a:lnTo>
                    <a:pt x="1063" y="211"/>
                  </a:lnTo>
                  <a:lnTo>
                    <a:pt x="923" y="292"/>
                  </a:lnTo>
                  <a:lnTo>
                    <a:pt x="783" y="374"/>
                  </a:lnTo>
                  <a:lnTo>
                    <a:pt x="655" y="479"/>
                  </a:lnTo>
                  <a:lnTo>
                    <a:pt x="526" y="596"/>
                  </a:lnTo>
                  <a:lnTo>
                    <a:pt x="421" y="724"/>
                  </a:lnTo>
                  <a:lnTo>
                    <a:pt x="328" y="853"/>
                  </a:lnTo>
                  <a:lnTo>
                    <a:pt x="234" y="981"/>
                  </a:lnTo>
                  <a:lnTo>
                    <a:pt x="164" y="1121"/>
                  </a:lnTo>
                  <a:lnTo>
                    <a:pt x="106" y="1250"/>
                  </a:lnTo>
                  <a:lnTo>
                    <a:pt x="59" y="1390"/>
                  </a:lnTo>
                  <a:lnTo>
                    <a:pt x="24" y="1530"/>
                  </a:lnTo>
                  <a:lnTo>
                    <a:pt x="1" y="1670"/>
                  </a:lnTo>
                  <a:lnTo>
                    <a:pt x="1" y="1811"/>
                  </a:lnTo>
                  <a:lnTo>
                    <a:pt x="1" y="1939"/>
                  </a:lnTo>
                  <a:lnTo>
                    <a:pt x="24" y="2067"/>
                  </a:lnTo>
                  <a:lnTo>
                    <a:pt x="59" y="2196"/>
                  </a:lnTo>
                  <a:lnTo>
                    <a:pt x="117" y="2313"/>
                  </a:lnTo>
                  <a:lnTo>
                    <a:pt x="176" y="2430"/>
                  </a:lnTo>
                  <a:lnTo>
                    <a:pt x="257" y="2535"/>
                  </a:lnTo>
                  <a:lnTo>
                    <a:pt x="351" y="2628"/>
                  </a:lnTo>
                  <a:lnTo>
                    <a:pt x="456" y="2710"/>
                  </a:lnTo>
                  <a:lnTo>
                    <a:pt x="561" y="2780"/>
                  </a:lnTo>
                  <a:lnTo>
                    <a:pt x="690" y="2827"/>
                  </a:lnTo>
                  <a:lnTo>
                    <a:pt x="806" y="2873"/>
                  </a:lnTo>
                  <a:lnTo>
                    <a:pt x="947" y="2897"/>
                  </a:lnTo>
                  <a:lnTo>
                    <a:pt x="1075" y="2908"/>
                  </a:lnTo>
                  <a:lnTo>
                    <a:pt x="1215" y="2908"/>
                  </a:lnTo>
                  <a:lnTo>
                    <a:pt x="1367" y="2897"/>
                  </a:lnTo>
                  <a:lnTo>
                    <a:pt x="1507" y="2862"/>
                  </a:lnTo>
                  <a:lnTo>
                    <a:pt x="1647" y="2827"/>
                  </a:lnTo>
                  <a:lnTo>
                    <a:pt x="1799" y="2768"/>
                  </a:lnTo>
                  <a:lnTo>
                    <a:pt x="1939" y="2710"/>
                  </a:lnTo>
                  <a:lnTo>
                    <a:pt x="2079" y="2628"/>
                  </a:lnTo>
                  <a:lnTo>
                    <a:pt x="2208" y="2535"/>
                  </a:lnTo>
                  <a:lnTo>
                    <a:pt x="2348" y="2430"/>
                  </a:lnTo>
                  <a:lnTo>
                    <a:pt x="2465" y="2313"/>
                  </a:lnTo>
                  <a:lnTo>
                    <a:pt x="2582" y="2196"/>
                  </a:lnTo>
                  <a:lnTo>
                    <a:pt x="2675" y="2067"/>
                  </a:lnTo>
                  <a:lnTo>
                    <a:pt x="2757" y="1927"/>
                  </a:lnTo>
                  <a:lnTo>
                    <a:pt x="2839" y="1799"/>
                  </a:lnTo>
                  <a:lnTo>
                    <a:pt x="2897" y="1659"/>
                  </a:lnTo>
                  <a:lnTo>
                    <a:pt x="2944" y="1519"/>
                  </a:lnTo>
                  <a:lnTo>
                    <a:pt x="2979" y="1378"/>
                  </a:lnTo>
                  <a:lnTo>
                    <a:pt x="2990" y="1238"/>
                  </a:lnTo>
                  <a:lnTo>
                    <a:pt x="3002" y="1110"/>
                  </a:lnTo>
                  <a:lnTo>
                    <a:pt x="2990" y="970"/>
                  </a:lnTo>
                  <a:lnTo>
                    <a:pt x="2967" y="841"/>
                  </a:lnTo>
                  <a:lnTo>
                    <a:pt x="2932" y="713"/>
                  </a:lnTo>
                  <a:lnTo>
                    <a:pt x="2885" y="596"/>
                  </a:lnTo>
                  <a:lnTo>
                    <a:pt x="2815" y="479"/>
                  </a:lnTo>
                  <a:lnTo>
                    <a:pt x="2745" y="374"/>
                  </a:lnTo>
                  <a:lnTo>
                    <a:pt x="2652" y="281"/>
                  </a:lnTo>
                  <a:lnTo>
                    <a:pt x="2547" y="199"/>
                  </a:lnTo>
                  <a:lnTo>
                    <a:pt x="2430" y="140"/>
                  </a:lnTo>
                  <a:lnTo>
                    <a:pt x="2313" y="82"/>
                  </a:lnTo>
                  <a:lnTo>
                    <a:pt x="2185" y="47"/>
                  </a:lnTo>
                  <a:lnTo>
                    <a:pt x="2056" y="2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3347878" y="1281493"/>
              <a:ext cx="50098" cy="41464"/>
            </a:xfrm>
            <a:custGeom>
              <a:avLst/>
              <a:gdLst/>
              <a:ahLst/>
              <a:cxnLst/>
              <a:rect l="l" t="t" r="r" b="b"/>
              <a:pathLst>
                <a:path w="1764" h="1460" extrusionOk="0">
                  <a:moveTo>
                    <a:pt x="1542" y="0"/>
                  </a:moveTo>
                  <a:lnTo>
                    <a:pt x="1320" y="105"/>
                  </a:lnTo>
                  <a:lnTo>
                    <a:pt x="1098" y="210"/>
                  </a:lnTo>
                  <a:lnTo>
                    <a:pt x="841" y="350"/>
                  </a:lnTo>
                  <a:lnTo>
                    <a:pt x="712" y="432"/>
                  </a:lnTo>
                  <a:lnTo>
                    <a:pt x="584" y="526"/>
                  </a:lnTo>
                  <a:lnTo>
                    <a:pt x="456" y="631"/>
                  </a:lnTo>
                  <a:lnTo>
                    <a:pt x="339" y="736"/>
                  </a:lnTo>
                  <a:lnTo>
                    <a:pt x="234" y="853"/>
                  </a:lnTo>
                  <a:lnTo>
                    <a:pt x="140" y="969"/>
                  </a:lnTo>
                  <a:lnTo>
                    <a:pt x="58" y="1110"/>
                  </a:lnTo>
                  <a:lnTo>
                    <a:pt x="0" y="1238"/>
                  </a:lnTo>
                  <a:lnTo>
                    <a:pt x="0" y="1308"/>
                  </a:lnTo>
                  <a:lnTo>
                    <a:pt x="12" y="1367"/>
                  </a:lnTo>
                  <a:lnTo>
                    <a:pt x="47" y="1413"/>
                  </a:lnTo>
                  <a:lnTo>
                    <a:pt x="93" y="1448"/>
                  </a:lnTo>
                  <a:lnTo>
                    <a:pt x="105" y="1448"/>
                  </a:lnTo>
                  <a:lnTo>
                    <a:pt x="175" y="1460"/>
                  </a:lnTo>
                  <a:lnTo>
                    <a:pt x="234" y="1437"/>
                  </a:lnTo>
                  <a:lnTo>
                    <a:pt x="280" y="1402"/>
                  </a:lnTo>
                  <a:lnTo>
                    <a:pt x="315" y="1343"/>
                  </a:lnTo>
                  <a:lnTo>
                    <a:pt x="350" y="1250"/>
                  </a:lnTo>
                  <a:lnTo>
                    <a:pt x="409" y="1156"/>
                  </a:lnTo>
                  <a:lnTo>
                    <a:pt x="479" y="1075"/>
                  </a:lnTo>
                  <a:lnTo>
                    <a:pt x="549" y="993"/>
                  </a:lnTo>
                  <a:lnTo>
                    <a:pt x="631" y="911"/>
                  </a:lnTo>
                  <a:lnTo>
                    <a:pt x="724" y="829"/>
                  </a:lnTo>
                  <a:lnTo>
                    <a:pt x="934" y="689"/>
                  </a:lnTo>
                  <a:lnTo>
                    <a:pt x="1133" y="561"/>
                  </a:lnTo>
                  <a:lnTo>
                    <a:pt x="1343" y="456"/>
                  </a:lnTo>
                  <a:lnTo>
                    <a:pt x="1518" y="374"/>
                  </a:lnTo>
                  <a:lnTo>
                    <a:pt x="1658" y="315"/>
                  </a:lnTo>
                  <a:lnTo>
                    <a:pt x="1717" y="280"/>
                  </a:lnTo>
                  <a:lnTo>
                    <a:pt x="1752" y="234"/>
                  </a:lnTo>
                  <a:lnTo>
                    <a:pt x="1764" y="164"/>
                  </a:lnTo>
                  <a:lnTo>
                    <a:pt x="1764" y="105"/>
                  </a:lnTo>
                  <a:lnTo>
                    <a:pt x="1729" y="47"/>
                  </a:lnTo>
                  <a:lnTo>
                    <a:pt x="1670" y="12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3157140" y="1016800"/>
              <a:ext cx="253101" cy="263041"/>
            </a:xfrm>
            <a:custGeom>
              <a:avLst/>
              <a:gdLst/>
              <a:ahLst/>
              <a:cxnLst/>
              <a:rect l="l" t="t" r="r" b="b"/>
              <a:pathLst>
                <a:path w="8912" h="9262" extrusionOk="0">
                  <a:moveTo>
                    <a:pt x="1986" y="0"/>
                  </a:moveTo>
                  <a:lnTo>
                    <a:pt x="1834" y="12"/>
                  </a:lnTo>
                  <a:lnTo>
                    <a:pt x="1694" y="47"/>
                  </a:lnTo>
                  <a:lnTo>
                    <a:pt x="1554" y="105"/>
                  </a:lnTo>
                  <a:lnTo>
                    <a:pt x="1414" y="187"/>
                  </a:lnTo>
                  <a:lnTo>
                    <a:pt x="1274" y="281"/>
                  </a:lnTo>
                  <a:lnTo>
                    <a:pt x="1133" y="386"/>
                  </a:lnTo>
                  <a:lnTo>
                    <a:pt x="1005" y="514"/>
                  </a:lnTo>
                  <a:lnTo>
                    <a:pt x="877" y="666"/>
                  </a:lnTo>
                  <a:lnTo>
                    <a:pt x="748" y="830"/>
                  </a:lnTo>
                  <a:lnTo>
                    <a:pt x="608" y="1005"/>
                  </a:lnTo>
                  <a:lnTo>
                    <a:pt x="479" y="1192"/>
                  </a:lnTo>
                  <a:lnTo>
                    <a:pt x="351" y="1390"/>
                  </a:lnTo>
                  <a:lnTo>
                    <a:pt x="293" y="1507"/>
                  </a:lnTo>
                  <a:lnTo>
                    <a:pt x="246" y="1635"/>
                  </a:lnTo>
                  <a:lnTo>
                    <a:pt x="199" y="1764"/>
                  </a:lnTo>
                  <a:lnTo>
                    <a:pt x="152" y="1916"/>
                  </a:lnTo>
                  <a:lnTo>
                    <a:pt x="117" y="2067"/>
                  </a:lnTo>
                  <a:lnTo>
                    <a:pt x="82" y="2231"/>
                  </a:lnTo>
                  <a:lnTo>
                    <a:pt x="47" y="2581"/>
                  </a:lnTo>
                  <a:lnTo>
                    <a:pt x="12" y="2955"/>
                  </a:lnTo>
                  <a:lnTo>
                    <a:pt x="1" y="3341"/>
                  </a:lnTo>
                  <a:lnTo>
                    <a:pt x="1" y="3738"/>
                  </a:lnTo>
                  <a:lnTo>
                    <a:pt x="12" y="4123"/>
                  </a:lnTo>
                  <a:lnTo>
                    <a:pt x="36" y="4497"/>
                  </a:lnTo>
                  <a:lnTo>
                    <a:pt x="59" y="4847"/>
                  </a:lnTo>
                  <a:lnTo>
                    <a:pt x="117" y="5443"/>
                  </a:lnTo>
                  <a:lnTo>
                    <a:pt x="164" y="5863"/>
                  </a:lnTo>
                  <a:lnTo>
                    <a:pt x="187" y="6015"/>
                  </a:lnTo>
                  <a:lnTo>
                    <a:pt x="269" y="5781"/>
                  </a:lnTo>
                  <a:lnTo>
                    <a:pt x="374" y="5560"/>
                  </a:lnTo>
                  <a:lnTo>
                    <a:pt x="503" y="5349"/>
                  </a:lnTo>
                  <a:lnTo>
                    <a:pt x="643" y="5151"/>
                  </a:lnTo>
                  <a:lnTo>
                    <a:pt x="806" y="4964"/>
                  </a:lnTo>
                  <a:lnTo>
                    <a:pt x="982" y="4800"/>
                  </a:lnTo>
                  <a:lnTo>
                    <a:pt x="1180" y="4637"/>
                  </a:lnTo>
                  <a:lnTo>
                    <a:pt x="1379" y="4508"/>
                  </a:lnTo>
                  <a:lnTo>
                    <a:pt x="1589" y="4380"/>
                  </a:lnTo>
                  <a:lnTo>
                    <a:pt x="1799" y="4275"/>
                  </a:lnTo>
                  <a:lnTo>
                    <a:pt x="2021" y="4193"/>
                  </a:lnTo>
                  <a:lnTo>
                    <a:pt x="2255" y="4135"/>
                  </a:lnTo>
                  <a:lnTo>
                    <a:pt x="2477" y="4088"/>
                  </a:lnTo>
                  <a:lnTo>
                    <a:pt x="2710" y="4065"/>
                  </a:lnTo>
                  <a:lnTo>
                    <a:pt x="2932" y="4065"/>
                  </a:lnTo>
                  <a:lnTo>
                    <a:pt x="3154" y="4076"/>
                  </a:lnTo>
                  <a:lnTo>
                    <a:pt x="3388" y="4111"/>
                  </a:lnTo>
                  <a:lnTo>
                    <a:pt x="3633" y="4135"/>
                  </a:lnTo>
                  <a:lnTo>
                    <a:pt x="4182" y="4158"/>
                  </a:lnTo>
                  <a:lnTo>
                    <a:pt x="4742" y="4181"/>
                  </a:lnTo>
                  <a:lnTo>
                    <a:pt x="5315" y="4216"/>
                  </a:lnTo>
                  <a:lnTo>
                    <a:pt x="5583" y="4240"/>
                  </a:lnTo>
                  <a:lnTo>
                    <a:pt x="5840" y="4263"/>
                  </a:lnTo>
                  <a:lnTo>
                    <a:pt x="6074" y="4298"/>
                  </a:lnTo>
                  <a:lnTo>
                    <a:pt x="6296" y="4333"/>
                  </a:lnTo>
                  <a:lnTo>
                    <a:pt x="6482" y="4392"/>
                  </a:lnTo>
                  <a:lnTo>
                    <a:pt x="6634" y="4462"/>
                  </a:lnTo>
                  <a:lnTo>
                    <a:pt x="6704" y="4497"/>
                  </a:lnTo>
                  <a:lnTo>
                    <a:pt x="6763" y="4543"/>
                  </a:lnTo>
                  <a:lnTo>
                    <a:pt x="6809" y="4578"/>
                  </a:lnTo>
                  <a:lnTo>
                    <a:pt x="6845" y="4637"/>
                  </a:lnTo>
                  <a:lnTo>
                    <a:pt x="6903" y="4754"/>
                  </a:lnTo>
                  <a:lnTo>
                    <a:pt x="6961" y="4882"/>
                  </a:lnTo>
                  <a:lnTo>
                    <a:pt x="7020" y="5046"/>
                  </a:lnTo>
                  <a:lnTo>
                    <a:pt x="7066" y="5209"/>
                  </a:lnTo>
                  <a:lnTo>
                    <a:pt x="7101" y="5396"/>
                  </a:lnTo>
                  <a:lnTo>
                    <a:pt x="7148" y="5606"/>
                  </a:lnTo>
                  <a:lnTo>
                    <a:pt x="7207" y="6038"/>
                  </a:lnTo>
                  <a:lnTo>
                    <a:pt x="7242" y="6505"/>
                  </a:lnTo>
                  <a:lnTo>
                    <a:pt x="7253" y="6984"/>
                  </a:lnTo>
                  <a:lnTo>
                    <a:pt x="7253" y="7218"/>
                  </a:lnTo>
                  <a:lnTo>
                    <a:pt x="7242" y="7463"/>
                  </a:lnTo>
                  <a:lnTo>
                    <a:pt x="7230" y="7697"/>
                  </a:lnTo>
                  <a:lnTo>
                    <a:pt x="7195" y="7919"/>
                  </a:lnTo>
                  <a:lnTo>
                    <a:pt x="7183" y="8129"/>
                  </a:lnTo>
                  <a:lnTo>
                    <a:pt x="7172" y="8327"/>
                  </a:lnTo>
                  <a:lnTo>
                    <a:pt x="7172" y="8514"/>
                  </a:lnTo>
                  <a:lnTo>
                    <a:pt x="7183" y="8678"/>
                  </a:lnTo>
                  <a:lnTo>
                    <a:pt x="7218" y="8818"/>
                  </a:lnTo>
                  <a:lnTo>
                    <a:pt x="7242" y="8935"/>
                  </a:lnTo>
                  <a:lnTo>
                    <a:pt x="7288" y="9052"/>
                  </a:lnTo>
                  <a:lnTo>
                    <a:pt x="7335" y="9133"/>
                  </a:lnTo>
                  <a:lnTo>
                    <a:pt x="7382" y="9192"/>
                  </a:lnTo>
                  <a:lnTo>
                    <a:pt x="7428" y="9238"/>
                  </a:lnTo>
                  <a:lnTo>
                    <a:pt x="7487" y="9262"/>
                  </a:lnTo>
                  <a:lnTo>
                    <a:pt x="7545" y="9262"/>
                  </a:lnTo>
                  <a:lnTo>
                    <a:pt x="7604" y="9238"/>
                  </a:lnTo>
                  <a:lnTo>
                    <a:pt x="7650" y="9192"/>
                  </a:lnTo>
                  <a:lnTo>
                    <a:pt x="7697" y="9133"/>
                  </a:lnTo>
                  <a:lnTo>
                    <a:pt x="7744" y="9040"/>
                  </a:lnTo>
                  <a:lnTo>
                    <a:pt x="7849" y="8748"/>
                  </a:lnTo>
                  <a:lnTo>
                    <a:pt x="7989" y="8339"/>
                  </a:lnTo>
                  <a:lnTo>
                    <a:pt x="8304" y="7323"/>
                  </a:lnTo>
                  <a:lnTo>
                    <a:pt x="8468" y="6809"/>
                  </a:lnTo>
                  <a:lnTo>
                    <a:pt x="8620" y="6342"/>
                  </a:lnTo>
                  <a:lnTo>
                    <a:pt x="8760" y="5957"/>
                  </a:lnTo>
                  <a:lnTo>
                    <a:pt x="8818" y="5816"/>
                  </a:lnTo>
                  <a:lnTo>
                    <a:pt x="8865" y="5723"/>
                  </a:lnTo>
                  <a:lnTo>
                    <a:pt x="8888" y="5676"/>
                  </a:lnTo>
                  <a:lnTo>
                    <a:pt x="8900" y="5630"/>
                  </a:lnTo>
                  <a:lnTo>
                    <a:pt x="8912" y="5513"/>
                  </a:lnTo>
                  <a:lnTo>
                    <a:pt x="8912" y="5384"/>
                  </a:lnTo>
                  <a:lnTo>
                    <a:pt x="8900" y="5232"/>
                  </a:lnTo>
                  <a:lnTo>
                    <a:pt x="8865" y="5069"/>
                  </a:lnTo>
                  <a:lnTo>
                    <a:pt x="8818" y="4894"/>
                  </a:lnTo>
                  <a:lnTo>
                    <a:pt x="8690" y="4497"/>
                  </a:lnTo>
                  <a:lnTo>
                    <a:pt x="8538" y="4088"/>
                  </a:lnTo>
                  <a:lnTo>
                    <a:pt x="8374" y="3656"/>
                  </a:lnTo>
                  <a:lnTo>
                    <a:pt x="8211" y="3247"/>
                  </a:lnTo>
                  <a:lnTo>
                    <a:pt x="8071" y="2862"/>
                  </a:lnTo>
                  <a:lnTo>
                    <a:pt x="7989" y="2675"/>
                  </a:lnTo>
                  <a:lnTo>
                    <a:pt x="7896" y="2500"/>
                  </a:lnTo>
                  <a:lnTo>
                    <a:pt x="7779" y="2324"/>
                  </a:lnTo>
                  <a:lnTo>
                    <a:pt x="7650" y="2161"/>
                  </a:lnTo>
                  <a:lnTo>
                    <a:pt x="7510" y="1997"/>
                  </a:lnTo>
                  <a:lnTo>
                    <a:pt x="7347" y="1846"/>
                  </a:lnTo>
                  <a:lnTo>
                    <a:pt x="7172" y="1694"/>
                  </a:lnTo>
                  <a:lnTo>
                    <a:pt x="6996" y="1565"/>
                  </a:lnTo>
                  <a:lnTo>
                    <a:pt x="6798" y="1437"/>
                  </a:lnTo>
                  <a:lnTo>
                    <a:pt x="6588" y="1332"/>
                  </a:lnTo>
                  <a:lnTo>
                    <a:pt x="6377" y="1227"/>
                  </a:lnTo>
                  <a:lnTo>
                    <a:pt x="6155" y="1145"/>
                  </a:lnTo>
                  <a:lnTo>
                    <a:pt x="5934" y="1075"/>
                  </a:lnTo>
                  <a:lnTo>
                    <a:pt x="5700" y="1028"/>
                  </a:lnTo>
                  <a:lnTo>
                    <a:pt x="5466" y="993"/>
                  </a:lnTo>
                  <a:lnTo>
                    <a:pt x="5221" y="981"/>
                  </a:lnTo>
                  <a:lnTo>
                    <a:pt x="4777" y="946"/>
                  </a:lnTo>
                  <a:lnTo>
                    <a:pt x="4590" y="935"/>
                  </a:lnTo>
                  <a:lnTo>
                    <a:pt x="4404" y="900"/>
                  </a:lnTo>
                  <a:lnTo>
                    <a:pt x="4240" y="876"/>
                  </a:lnTo>
                  <a:lnTo>
                    <a:pt x="4077" y="841"/>
                  </a:lnTo>
                  <a:lnTo>
                    <a:pt x="3936" y="794"/>
                  </a:lnTo>
                  <a:lnTo>
                    <a:pt x="3785" y="748"/>
                  </a:lnTo>
                  <a:lnTo>
                    <a:pt x="3516" y="631"/>
                  </a:lnTo>
                  <a:lnTo>
                    <a:pt x="3247" y="503"/>
                  </a:lnTo>
                  <a:lnTo>
                    <a:pt x="2640" y="176"/>
                  </a:lnTo>
                  <a:lnTo>
                    <a:pt x="2465" y="94"/>
                  </a:lnTo>
                  <a:lnTo>
                    <a:pt x="2301" y="35"/>
                  </a:lnTo>
                  <a:lnTo>
                    <a:pt x="2150" y="12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897759" y="1876542"/>
              <a:ext cx="134020" cy="444801"/>
            </a:xfrm>
            <a:custGeom>
              <a:avLst/>
              <a:gdLst/>
              <a:ahLst/>
              <a:cxnLst/>
              <a:rect l="l" t="t" r="r" b="b"/>
              <a:pathLst>
                <a:path w="4719" h="15662" extrusionOk="0">
                  <a:moveTo>
                    <a:pt x="4497" y="0"/>
                  </a:moveTo>
                  <a:lnTo>
                    <a:pt x="4462" y="12"/>
                  </a:lnTo>
                  <a:lnTo>
                    <a:pt x="4415" y="24"/>
                  </a:lnTo>
                  <a:lnTo>
                    <a:pt x="4380" y="35"/>
                  </a:lnTo>
                  <a:lnTo>
                    <a:pt x="4334" y="94"/>
                  </a:lnTo>
                  <a:lnTo>
                    <a:pt x="4275" y="199"/>
                  </a:lnTo>
                  <a:lnTo>
                    <a:pt x="4205" y="351"/>
                  </a:lnTo>
                  <a:lnTo>
                    <a:pt x="4123" y="549"/>
                  </a:lnTo>
                  <a:lnTo>
                    <a:pt x="3936" y="1086"/>
                  </a:lnTo>
                  <a:lnTo>
                    <a:pt x="3715" y="1775"/>
                  </a:lnTo>
                  <a:lnTo>
                    <a:pt x="3458" y="2593"/>
                  </a:lnTo>
                  <a:lnTo>
                    <a:pt x="3189" y="3539"/>
                  </a:lnTo>
                  <a:lnTo>
                    <a:pt x="2570" y="5723"/>
                  </a:lnTo>
                  <a:lnTo>
                    <a:pt x="1916" y="8140"/>
                  </a:lnTo>
                  <a:lnTo>
                    <a:pt x="1239" y="10663"/>
                  </a:lnTo>
                  <a:lnTo>
                    <a:pt x="596" y="13127"/>
                  </a:lnTo>
                  <a:lnTo>
                    <a:pt x="12" y="15381"/>
                  </a:lnTo>
                  <a:lnTo>
                    <a:pt x="1" y="15428"/>
                  </a:lnTo>
                  <a:lnTo>
                    <a:pt x="1" y="15463"/>
                  </a:lnTo>
                  <a:lnTo>
                    <a:pt x="12" y="15510"/>
                  </a:lnTo>
                  <a:lnTo>
                    <a:pt x="36" y="15545"/>
                  </a:lnTo>
                  <a:lnTo>
                    <a:pt x="59" y="15580"/>
                  </a:lnTo>
                  <a:lnTo>
                    <a:pt x="82" y="15615"/>
                  </a:lnTo>
                  <a:lnTo>
                    <a:pt x="129" y="15638"/>
                  </a:lnTo>
                  <a:lnTo>
                    <a:pt x="164" y="15650"/>
                  </a:lnTo>
                  <a:lnTo>
                    <a:pt x="223" y="15662"/>
                  </a:lnTo>
                  <a:lnTo>
                    <a:pt x="293" y="15650"/>
                  </a:lnTo>
                  <a:lnTo>
                    <a:pt x="351" y="15615"/>
                  </a:lnTo>
                  <a:lnTo>
                    <a:pt x="409" y="15556"/>
                  </a:lnTo>
                  <a:lnTo>
                    <a:pt x="433" y="15486"/>
                  </a:lnTo>
                  <a:lnTo>
                    <a:pt x="1028" y="13209"/>
                  </a:lnTo>
                  <a:lnTo>
                    <a:pt x="1671" y="10780"/>
                  </a:lnTo>
                  <a:lnTo>
                    <a:pt x="2325" y="8327"/>
                  </a:lnTo>
                  <a:lnTo>
                    <a:pt x="2955" y="5991"/>
                  </a:lnTo>
                  <a:lnTo>
                    <a:pt x="3539" y="3901"/>
                  </a:lnTo>
                  <a:lnTo>
                    <a:pt x="4042" y="2184"/>
                  </a:lnTo>
                  <a:lnTo>
                    <a:pt x="4252" y="1507"/>
                  </a:lnTo>
                  <a:lnTo>
                    <a:pt x="4415" y="969"/>
                  </a:lnTo>
                  <a:lnTo>
                    <a:pt x="4555" y="584"/>
                  </a:lnTo>
                  <a:lnTo>
                    <a:pt x="4614" y="467"/>
                  </a:lnTo>
                  <a:lnTo>
                    <a:pt x="4649" y="386"/>
                  </a:lnTo>
                  <a:lnTo>
                    <a:pt x="4672" y="362"/>
                  </a:lnTo>
                  <a:lnTo>
                    <a:pt x="4696" y="327"/>
                  </a:lnTo>
                  <a:lnTo>
                    <a:pt x="4719" y="245"/>
                  </a:lnTo>
                  <a:lnTo>
                    <a:pt x="4719" y="175"/>
                  </a:lnTo>
                  <a:lnTo>
                    <a:pt x="4707" y="140"/>
                  </a:lnTo>
                  <a:lnTo>
                    <a:pt x="4684" y="105"/>
                  </a:lnTo>
                  <a:lnTo>
                    <a:pt x="4649" y="70"/>
                  </a:lnTo>
                  <a:lnTo>
                    <a:pt x="4626" y="35"/>
                  </a:lnTo>
                  <a:lnTo>
                    <a:pt x="4579" y="24"/>
                  </a:lnTo>
                  <a:lnTo>
                    <a:pt x="4544" y="12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3522002" y="1909032"/>
              <a:ext cx="106159" cy="421257"/>
            </a:xfrm>
            <a:custGeom>
              <a:avLst/>
              <a:gdLst/>
              <a:ahLst/>
              <a:cxnLst/>
              <a:rect l="l" t="t" r="r" b="b"/>
              <a:pathLst>
                <a:path w="3738" h="14833" extrusionOk="0">
                  <a:moveTo>
                    <a:pt x="176" y="1"/>
                  </a:moveTo>
                  <a:lnTo>
                    <a:pt x="129" y="12"/>
                  </a:lnTo>
                  <a:lnTo>
                    <a:pt x="94" y="36"/>
                  </a:lnTo>
                  <a:lnTo>
                    <a:pt x="59" y="71"/>
                  </a:lnTo>
                  <a:lnTo>
                    <a:pt x="36" y="106"/>
                  </a:lnTo>
                  <a:lnTo>
                    <a:pt x="12" y="141"/>
                  </a:lnTo>
                  <a:lnTo>
                    <a:pt x="1" y="176"/>
                  </a:lnTo>
                  <a:lnTo>
                    <a:pt x="1" y="223"/>
                  </a:lnTo>
                  <a:lnTo>
                    <a:pt x="12" y="269"/>
                  </a:lnTo>
                  <a:lnTo>
                    <a:pt x="3306" y="14658"/>
                  </a:lnTo>
                  <a:lnTo>
                    <a:pt x="3329" y="14728"/>
                  </a:lnTo>
                  <a:lnTo>
                    <a:pt x="3376" y="14775"/>
                  </a:lnTo>
                  <a:lnTo>
                    <a:pt x="3446" y="14810"/>
                  </a:lnTo>
                  <a:lnTo>
                    <a:pt x="3516" y="14833"/>
                  </a:lnTo>
                  <a:lnTo>
                    <a:pt x="3563" y="14821"/>
                  </a:lnTo>
                  <a:lnTo>
                    <a:pt x="3609" y="14810"/>
                  </a:lnTo>
                  <a:lnTo>
                    <a:pt x="3644" y="14786"/>
                  </a:lnTo>
                  <a:lnTo>
                    <a:pt x="3679" y="14763"/>
                  </a:lnTo>
                  <a:lnTo>
                    <a:pt x="3703" y="14728"/>
                  </a:lnTo>
                  <a:lnTo>
                    <a:pt x="3726" y="14681"/>
                  </a:lnTo>
                  <a:lnTo>
                    <a:pt x="3738" y="14646"/>
                  </a:lnTo>
                  <a:lnTo>
                    <a:pt x="3738" y="14599"/>
                  </a:lnTo>
                  <a:lnTo>
                    <a:pt x="3738" y="14553"/>
                  </a:lnTo>
                  <a:lnTo>
                    <a:pt x="433" y="164"/>
                  </a:lnTo>
                  <a:lnTo>
                    <a:pt x="421" y="129"/>
                  </a:lnTo>
                  <a:lnTo>
                    <a:pt x="398" y="94"/>
                  </a:lnTo>
                  <a:lnTo>
                    <a:pt x="374" y="59"/>
                  </a:lnTo>
                  <a:lnTo>
                    <a:pt x="339" y="36"/>
                  </a:lnTo>
                  <a:lnTo>
                    <a:pt x="304" y="12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1C2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509079" y="1380980"/>
              <a:ext cx="25872" cy="928424"/>
            </a:xfrm>
            <a:custGeom>
              <a:avLst/>
              <a:gdLst/>
              <a:ahLst/>
              <a:cxnLst/>
              <a:rect l="l" t="t" r="r" b="b"/>
              <a:pathLst>
                <a:path w="911" h="32691" extrusionOk="0">
                  <a:moveTo>
                    <a:pt x="456" y="1"/>
                  </a:moveTo>
                  <a:lnTo>
                    <a:pt x="362" y="12"/>
                  </a:lnTo>
                  <a:lnTo>
                    <a:pt x="280" y="36"/>
                  </a:lnTo>
                  <a:lnTo>
                    <a:pt x="199" y="83"/>
                  </a:lnTo>
                  <a:lnTo>
                    <a:pt x="140" y="129"/>
                  </a:lnTo>
                  <a:lnTo>
                    <a:pt x="82" y="199"/>
                  </a:lnTo>
                  <a:lnTo>
                    <a:pt x="35" y="269"/>
                  </a:lnTo>
                  <a:lnTo>
                    <a:pt x="12" y="363"/>
                  </a:lnTo>
                  <a:lnTo>
                    <a:pt x="0" y="456"/>
                  </a:lnTo>
                  <a:lnTo>
                    <a:pt x="0" y="32235"/>
                  </a:lnTo>
                  <a:lnTo>
                    <a:pt x="12" y="32328"/>
                  </a:lnTo>
                  <a:lnTo>
                    <a:pt x="35" y="32410"/>
                  </a:lnTo>
                  <a:lnTo>
                    <a:pt x="82" y="32492"/>
                  </a:lnTo>
                  <a:lnTo>
                    <a:pt x="140" y="32562"/>
                  </a:lnTo>
                  <a:lnTo>
                    <a:pt x="199" y="32608"/>
                  </a:lnTo>
                  <a:lnTo>
                    <a:pt x="280" y="32655"/>
                  </a:lnTo>
                  <a:lnTo>
                    <a:pt x="362" y="32678"/>
                  </a:lnTo>
                  <a:lnTo>
                    <a:pt x="456" y="32690"/>
                  </a:lnTo>
                  <a:lnTo>
                    <a:pt x="549" y="32678"/>
                  </a:lnTo>
                  <a:lnTo>
                    <a:pt x="631" y="32655"/>
                  </a:lnTo>
                  <a:lnTo>
                    <a:pt x="712" y="32608"/>
                  </a:lnTo>
                  <a:lnTo>
                    <a:pt x="771" y="32562"/>
                  </a:lnTo>
                  <a:lnTo>
                    <a:pt x="829" y="32492"/>
                  </a:lnTo>
                  <a:lnTo>
                    <a:pt x="876" y="32410"/>
                  </a:lnTo>
                  <a:lnTo>
                    <a:pt x="899" y="32328"/>
                  </a:lnTo>
                  <a:lnTo>
                    <a:pt x="911" y="32235"/>
                  </a:lnTo>
                  <a:lnTo>
                    <a:pt x="911" y="456"/>
                  </a:lnTo>
                  <a:lnTo>
                    <a:pt x="899" y="363"/>
                  </a:lnTo>
                  <a:lnTo>
                    <a:pt x="876" y="269"/>
                  </a:lnTo>
                  <a:lnTo>
                    <a:pt x="829" y="199"/>
                  </a:lnTo>
                  <a:lnTo>
                    <a:pt x="771" y="129"/>
                  </a:lnTo>
                  <a:lnTo>
                    <a:pt x="712" y="83"/>
                  </a:lnTo>
                  <a:lnTo>
                    <a:pt x="631" y="36"/>
                  </a:lnTo>
                  <a:lnTo>
                    <a:pt x="549" y="12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335921" y="1024752"/>
              <a:ext cx="372182" cy="508161"/>
            </a:xfrm>
            <a:custGeom>
              <a:avLst/>
              <a:gdLst/>
              <a:ahLst/>
              <a:cxnLst/>
              <a:rect l="l" t="t" r="r" b="b"/>
              <a:pathLst>
                <a:path w="13105" h="17893" extrusionOk="0">
                  <a:moveTo>
                    <a:pt x="5782" y="1"/>
                  </a:moveTo>
                  <a:lnTo>
                    <a:pt x="5128" y="24"/>
                  </a:lnTo>
                  <a:lnTo>
                    <a:pt x="4812" y="47"/>
                  </a:lnTo>
                  <a:lnTo>
                    <a:pt x="4509" y="71"/>
                  </a:lnTo>
                  <a:lnTo>
                    <a:pt x="4205" y="106"/>
                  </a:lnTo>
                  <a:lnTo>
                    <a:pt x="3913" y="152"/>
                  </a:lnTo>
                  <a:lnTo>
                    <a:pt x="3621" y="199"/>
                  </a:lnTo>
                  <a:lnTo>
                    <a:pt x="3352" y="269"/>
                  </a:lnTo>
                  <a:lnTo>
                    <a:pt x="3072" y="351"/>
                  </a:lnTo>
                  <a:lnTo>
                    <a:pt x="2815" y="444"/>
                  </a:lnTo>
                  <a:lnTo>
                    <a:pt x="2558" y="550"/>
                  </a:lnTo>
                  <a:lnTo>
                    <a:pt x="2325" y="666"/>
                  </a:lnTo>
                  <a:lnTo>
                    <a:pt x="2091" y="806"/>
                  </a:lnTo>
                  <a:lnTo>
                    <a:pt x="1869" y="958"/>
                  </a:lnTo>
                  <a:lnTo>
                    <a:pt x="1647" y="1122"/>
                  </a:lnTo>
                  <a:lnTo>
                    <a:pt x="1449" y="1320"/>
                  </a:lnTo>
                  <a:lnTo>
                    <a:pt x="1262" y="1531"/>
                  </a:lnTo>
                  <a:lnTo>
                    <a:pt x="1087" y="1764"/>
                  </a:lnTo>
                  <a:lnTo>
                    <a:pt x="923" y="2021"/>
                  </a:lnTo>
                  <a:lnTo>
                    <a:pt x="760" y="2301"/>
                  </a:lnTo>
                  <a:lnTo>
                    <a:pt x="620" y="2605"/>
                  </a:lnTo>
                  <a:lnTo>
                    <a:pt x="503" y="2932"/>
                  </a:lnTo>
                  <a:lnTo>
                    <a:pt x="386" y="3282"/>
                  </a:lnTo>
                  <a:lnTo>
                    <a:pt x="281" y="3668"/>
                  </a:lnTo>
                  <a:lnTo>
                    <a:pt x="199" y="4077"/>
                  </a:lnTo>
                  <a:lnTo>
                    <a:pt x="129" y="4520"/>
                  </a:lnTo>
                  <a:lnTo>
                    <a:pt x="71" y="4988"/>
                  </a:lnTo>
                  <a:lnTo>
                    <a:pt x="36" y="5490"/>
                  </a:lnTo>
                  <a:lnTo>
                    <a:pt x="12" y="6027"/>
                  </a:lnTo>
                  <a:lnTo>
                    <a:pt x="1" y="6599"/>
                  </a:lnTo>
                  <a:lnTo>
                    <a:pt x="12" y="7171"/>
                  </a:lnTo>
                  <a:lnTo>
                    <a:pt x="36" y="7744"/>
                  </a:lnTo>
                  <a:lnTo>
                    <a:pt x="71" y="8316"/>
                  </a:lnTo>
                  <a:lnTo>
                    <a:pt x="129" y="8877"/>
                  </a:lnTo>
                  <a:lnTo>
                    <a:pt x="199" y="9414"/>
                  </a:lnTo>
                  <a:lnTo>
                    <a:pt x="293" y="9951"/>
                  </a:lnTo>
                  <a:lnTo>
                    <a:pt x="398" y="10477"/>
                  </a:lnTo>
                  <a:lnTo>
                    <a:pt x="514" y="10991"/>
                  </a:lnTo>
                  <a:lnTo>
                    <a:pt x="643" y="11493"/>
                  </a:lnTo>
                  <a:lnTo>
                    <a:pt x="795" y="11983"/>
                  </a:lnTo>
                  <a:lnTo>
                    <a:pt x="947" y="12450"/>
                  </a:lnTo>
                  <a:lnTo>
                    <a:pt x="1122" y="12918"/>
                  </a:lnTo>
                  <a:lnTo>
                    <a:pt x="1297" y="13361"/>
                  </a:lnTo>
                  <a:lnTo>
                    <a:pt x="1496" y="13782"/>
                  </a:lnTo>
                  <a:lnTo>
                    <a:pt x="1706" y="14191"/>
                  </a:lnTo>
                  <a:lnTo>
                    <a:pt x="1916" y="14588"/>
                  </a:lnTo>
                  <a:lnTo>
                    <a:pt x="2150" y="14961"/>
                  </a:lnTo>
                  <a:lnTo>
                    <a:pt x="2383" y="15312"/>
                  </a:lnTo>
                  <a:lnTo>
                    <a:pt x="2628" y="15650"/>
                  </a:lnTo>
                  <a:lnTo>
                    <a:pt x="2885" y="15966"/>
                  </a:lnTo>
                  <a:lnTo>
                    <a:pt x="3154" y="16258"/>
                  </a:lnTo>
                  <a:lnTo>
                    <a:pt x="3434" y="16538"/>
                  </a:lnTo>
                  <a:lnTo>
                    <a:pt x="3715" y="16783"/>
                  </a:lnTo>
                  <a:lnTo>
                    <a:pt x="4007" y="17005"/>
                  </a:lnTo>
                  <a:lnTo>
                    <a:pt x="4298" y="17215"/>
                  </a:lnTo>
                  <a:lnTo>
                    <a:pt x="4602" y="17391"/>
                  </a:lnTo>
                  <a:lnTo>
                    <a:pt x="4917" y="17542"/>
                  </a:lnTo>
                  <a:lnTo>
                    <a:pt x="5233" y="17671"/>
                  </a:lnTo>
                  <a:lnTo>
                    <a:pt x="5560" y="17764"/>
                  </a:lnTo>
                  <a:lnTo>
                    <a:pt x="5723" y="17811"/>
                  </a:lnTo>
                  <a:lnTo>
                    <a:pt x="5887" y="17834"/>
                  </a:lnTo>
                  <a:lnTo>
                    <a:pt x="6050" y="17869"/>
                  </a:lnTo>
                  <a:lnTo>
                    <a:pt x="6214" y="17881"/>
                  </a:lnTo>
                  <a:lnTo>
                    <a:pt x="6389" y="17893"/>
                  </a:lnTo>
                  <a:lnTo>
                    <a:pt x="6728" y="17893"/>
                  </a:lnTo>
                  <a:lnTo>
                    <a:pt x="6891" y="17881"/>
                  </a:lnTo>
                  <a:lnTo>
                    <a:pt x="7055" y="17869"/>
                  </a:lnTo>
                  <a:lnTo>
                    <a:pt x="7218" y="17834"/>
                  </a:lnTo>
                  <a:lnTo>
                    <a:pt x="7393" y="17811"/>
                  </a:lnTo>
                  <a:lnTo>
                    <a:pt x="7545" y="17764"/>
                  </a:lnTo>
                  <a:lnTo>
                    <a:pt x="7872" y="17671"/>
                  </a:lnTo>
                  <a:lnTo>
                    <a:pt x="8188" y="17542"/>
                  </a:lnTo>
                  <a:lnTo>
                    <a:pt x="8503" y="17391"/>
                  </a:lnTo>
                  <a:lnTo>
                    <a:pt x="8807" y="17215"/>
                  </a:lnTo>
                  <a:lnTo>
                    <a:pt x="9099" y="17005"/>
                  </a:lnTo>
                  <a:lnTo>
                    <a:pt x="9391" y="16783"/>
                  </a:lnTo>
                  <a:lnTo>
                    <a:pt x="9682" y="16538"/>
                  </a:lnTo>
                  <a:lnTo>
                    <a:pt x="9951" y="16258"/>
                  </a:lnTo>
                  <a:lnTo>
                    <a:pt x="10220" y="15966"/>
                  </a:lnTo>
                  <a:lnTo>
                    <a:pt x="10477" y="15650"/>
                  </a:lnTo>
                  <a:lnTo>
                    <a:pt x="10722" y="15312"/>
                  </a:lnTo>
                  <a:lnTo>
                    <a:pt x="10956" y="14961"/>
                  </a:lnTo>
                  <a:lnTo>
                    <a:pt x="11189" y="14588"/>
                  </a:lnTo>
                  <a:lnTo>
                    <a:pt x="11399" y="14191"/>
                  </a:lnTo>
                  <a:lnTo>
                    <a:pt x="11610" y="13782"/>
                  </a:lnTo>
                  <a:lnTo>
                    <a:pt x="11808" y="13361"/>
                  </a:lnTo>
                  <a:lnTo>
                    <a:pt x="11983" y="12918"/>
                  </a:lnTo>
                  <a:lnTo>
                    <a:pt x="12158" y="12450"/>
                  </a:lnTo>
                  <a:lnTo>
                    <a:pt x="12310" y="11983"/>
                  </a:lnTo>
                  <a:lnTo>
                    <a:pt x="12462" y="11493"/>
                  </a:lnTo>
                  <a:lnTo>
                    <a:pt x="12591" y="10991"/>
                  </a:lnTo>
                  <a:lnTo>
                    <a:pt x="12707" y="10477"/>
                  </a:lnTo>
                  <a:lnTo>
                    <a:pt x="12812" y="9951"/>
                  </a:lnTo>
                  <a:lnTo>
                    <a:pt x="12906" y="9414"/>
                  </a:lnTo>
                  <a:lnTo>
                    <a:pt x="12976" y="8877"/>
                  </a:lnTo>
                  <a:lnTo>
                    <a:pt x="13034" y="8316"/>
                  </a:lnTo>
                  <a:lnTo>
                    <a:pt x="13069" y="7744"/>
                  </a:lnTo>
                  <a:lnTo>
                    <a:pt x="13104" y="7171"/>
                  </a:lnTo>
                  <a:lnTo>
                    <a:pt x="13104" y="6599"/>
                  </a:lnTo>
                  <a:lnTo>
                    <a:pt x="13093" y="6027"/>
                  </a:lnTo>
                  <a:lnTo>
                    <a:pt x="13069" y="5490"/>
                  </a:lnTo>
                  <a:lnTo>
                    <a:pt x="13034" y="4988"/>
                  </a:lnTo>
                  <a:lnTo>
                    <a:pt x="12964" y="4520"/>
                  </a:lnTo>
                  <a:lnTo>
                    <a:pt x="12894" y="4077"/>
                  </a:lnTo>
                  <a:lnTo>
                    <a:pt x="12801" y="3668"/>
                  </a:lnTo>
                  <a:lnTo>
                    <a:pt x="12696" y="3282"/>
                  </a:lnTo>
                  <a:lnTo>
                    <a:pt x="12579" y="2932"/>
                  </a:lnTo>
                  <a:lnTo>
                    <a:pt x="12439" y="2605"/>
                  </a:lnTo>
                  <a:lnTo>
                    <a:pt x="12287" y="2301"/>
                  </a:lnTo>
                  <a:lnTo>
                    <a:pt x="12123" y="2021"/>
                  </a:lnTo>
                  <a:lnTo>
                    <a:pt x="11948" y="1764"/>
                  </a:lnTo>
                  <a:lnTo>
                    <a:pt x="11761" y="1531"/>
                  </a:lnTo>
                  <a:lnTo>
                    <a:pt x="11563" y="1320"/>
                  </a:lnTo>
                  <a:lnTo>
                    <a:pt x="11353" y="1122"/>
                  </a:lnTo>
                  <a:lnTo>
                    <a:pt x="11131" y="958"/>
                  </a:lnTo>
                  <a:lnTo>
                    <a:pt x="10897" y="806"/>
                  </a:lnTo>
                  <a:lnTo>
                    <a:pt x="10664" y="666"/>
                  </a:lnTo>
                  <a:lnTo>
                    <a:pt x="10407" y="550"/>
                  </a:lnTo>
                  <a:lnTo>
                    <a:pt x="10150" y="444"/>
                  </a:lnTo>
                  <a:lnTo>
                    <a:pt x="9869" y="351"/>
                  </a:lnTo>
                  <a:lnTo>
                    <a:pt x="9601" y="269"/>
                  </a:lnTo>
                  <a:lnTo>
                    <a:pt x="9309" y="199"/>
                  </a:lnTo>
                  <a:lnTo>
                    <a:pt x="9017" y="152"/>
                  </a:lnTo>
                  <a:lnTo>
                    <a:pt x="8713" y="106"/>
                  </a:lnTo>
                  <a:lnTo>
                    <a:pt x="8409" y="71"/>
                  </a:lnTo>
                  <a:lnTo>
                    <a:pt x="8094" y="47"/>
                  </a:lnTo>
                  <a:lnTo>
                    <a:pt x="7767" y="24"/>
                  </a:lnTo>
                  <a:lnTo>
                    <a:pt x="7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471250" y="1029069"/>
              <a:ext cx="236856" cy="503844"/>
            </a:xfrm>
            <a:custGeom>
              <a:avLst/>
              <a:gdLst/>
              <a:ahLst/>
              <a:cxnLst/>
              <a:rect l="l" t="t" r="r" b="b"/>
              <a:pathLst>
                <a:path w="8340" h="17741" extrusionOk="0">
                  <a:moveTo>
                    <a:pt x="4263" y="0"/>
                  </a:moveTo>
                  <a:lnTo>
                    <a:pt x="4380" y="584"/>
                  </a:lnTo>
                  <a:lnTo>
                    <a:pt x="4485" y="1180"/>
                  </a:lnTo>
                  <a:lnTo>
                    <a:pt x="4567" y="1764"/>
                  </a:lnTo>
                  <a:lnTo>
                    <a:pt x="4637" y="2360"/>
                  </a:lnTo>
                  <a:lnTo>
                    <a:pt x="4684" y="2944"/>
                  </a:lnTo>
                  <a:lnTo>
                    <a:pt x="4719" y="3539"/>
                  </a:lnTo>
                  <a:lnTo>
                    <a:pt x="4731" y="4135"/>
                  </a:lnTo>
                  <a:lnTo>
                    <a:pt x="4742" y="4719"/>
                  </a:lnTo>
                  <a:lnTo>
                    <a:pt x="4719" y="5303"/>
                  </a:lnTo>
                  <a:lnTo>
                    <a:pt x="4696" y="5887"/>
                  </a:lnTo>
                  <a:lnTo>
                    <a:pt x="4649" y="6471"/>
                  </a:lnTo>
                  <a:lnTo>
                    <a:pt x="4579" y="7055"/>
                  </a:lnTo>
                  <a:lnTo>
                    <a:pt x="4509" y="7627"/>
                  </a:lnTo>
                  <a:lnTo>
                    <a:pt x="4404" y="8199"/>
                  </a:lnTo>
                  <a:lnTo>
                    <a:pt x="4299" y="8760"/>
                  </a:lnTo>
                  <a:lnTo>
                    <a:pt x="4170" y="9332"/>
                  </a:lnTo>
                  <a:lnTo>
                    <a:pt x="4030" y="9881"/>
                  </a:lnTo>
                  <a:lnTo>
                    <a:pt x="3866" y="10441"/>
                  </a:lnTo>
                  <a:lnTo>
                    <a:pt x="3691" y="10979"/>
                  </a:lnTo>
                  <a:lnTo>
                    <a:pt x="3504" y="11516"/>
                  </a:lnTo>
                  <a:lnTo>
                    <a:pt x="3294" y="12053"/>
                  </a:lnTo>
                  <a:lnTo>
                    <a:pt x="3072" y="12579"/>
                  </a:lnTo>
                  <a:lnTo>
                    <a:pt x="2839" y="13093"/>
                  </a:lnTo>
                  <a:lnTo>
                    <a:pt x="2582" y="13606"/>
                  </a:lnTo>
                  <a:lnTo>
                    <a:pt x="2313" y="14109"/>
                  </a:lnTo>
                  <a:lnTo>
                    <a:pt x="2033" y="14599"/>
                  </a:lnTo>
                  <a:lnTo>
                    <a:pt x="1729" y="15078"/>
                  </a:lnTo>
                  <a:lnTo>
                    <a:pt x="1414" y="15545"/>
                  </a:lnTo>
                  <a:lnTo>
                    <a:pt x="1087" y="16001"/>
                  </a:lnTo>
                  <a:lnTo>
                    <a:pt x="748" y="16456"/>
                  </a:lnTo>
                  <a:lnTo>
                    <a:pt x="386" y="16888"/>
                  </a:lnTo>
                  <a:lnTo>
                    <a:pt x="1" y="17320"/>
                  </a:lnTo>
                  <a:lnTo>
                    <a:pt x="223" y="17414"/>
                  </a:lnTo>
                  <a:lnTo>
                    <a:pt x="433" y="17507"/>
                  </a:lnTo>
                  <a:lnTo>
                    <a:pt x="655" y="17577"/>
                  </a:lnTo>
                  <a:lnTo>
                    <a:pt x="877" y="17636"/>
                  </a:lnTo>
                  <a:lnTo>
                    <a:pt x="1098" y="17682"/>
                  </a:lnTo>
                  <a:lnTo>
                    <a:pt x="1332" y="17717"/>
                  </a:lnTo>
                  <a:lnTo>
                    <a:pt x="1554" y="17741"/>
                  </a:lnTo>
                  <a:lnTo>
                    <a:pt x="1963" y="17741"/>
                  </a:lnTo>
                  <a:lnTo>
                    <a:pt x="2126" y="17729"/>
                  </a:lnTo>
                  <a:lnTo>
                    <a:pt x="2290" y="17717"/>
                  </a:lnTo>
                  <a:lnTo>
                    <a:pt x="2453" y="17682"/>
                  </a:lnTo>
                  <a:lnTo>
                    <a:pt x="2628" y="17659"/>
                  </a:lnTo>
                  <a:lnTo>
                    <a:pt x="2780" y="17612"/>
                  </a:lnTo>
                  <a:lnTo>
                    <a:pt x="3107" y="17519"/>
                  </a:lnTo>
                  <a:lnTo>
                    <a:pt x="3423" y="17390"/>
                  </a:lnTo>
                  <a:lnTo>
                    <a:pt x="3738" y="17239"/>
                  </a:lnTo>
                  <a:lnTo>
                    <a:pt x="4042" y="17063"/>
                  </a:lnTo>
                  <a:lnTo>
                    <a:pt x="4334" y="16853"/>
                  </a:lnTo>
                  <a:lnTo>
                    <a:pt x="4626" y="16631"/>
                  </a:lnTo>
                  <a:lnTo>
                    <a:pt x="4917" y="16386"/>
                  </a:lnTo>
                  <a:lnTo>
                    <a:pt x="5186" y="16106"/>
                  </a:lnTo>
                  <a:lnTo>
                    <a:pt x="5455" y="15814"/>
                  </a:lnTo>
                  <a:lnTo>
                    <a:pt x="5712" y="15498"/>
                  </a:lnTo>
                  <a:lnTo>
                    <a:pt x="5957" y="15160"/>
                  </a:lnTo>
                  <a:lnTo>
                    <a:pt x="6191" y="14809"/>
                  </a:lnTo>
                  <a:lnTo>
                    <a:pt x="6424" y="14436"/>
                  </a:lnTo>
                  <a:lnTo>
                    <a:pt x="6634" y="14039"/>
                  </a:lnTo>
                  <a:lnTo>
                    <a:pt x="6845" y="13630"/>
                  </a:lnTo>
                  <a:lnTo>
                    <a:pt x="7043" y="13209"/>
                  </a:lnTo>
                  <a:lnTo>
                    <a:pt x="7218" y="12766"/>
                  </a:lnTo>
                  <a:lnTo>
                    <a:pt x="7393" y="12298"/>
                  </a:lnTo>
                  <a:lnTo>
                    <a:pt x="7545" y="11831"/>
                  </a:lnTo>
                  <a:lnTo>
                    <a:pt x="7697" y="11341"/>
                  </a:lnTo>
                  <a:lnTo>
                    <a:pt x="7826" y="10839"/>
                  </a:lnTo>
                  <a:lnTo>
                    <a:pt x="7942" y="10325"/>
                  </a:lnTo>
                  <a:lnTo>
                    <a:pt x="8047" y="9799"/>
                  </a:lnTo>
                  <a:lnTo>
                    <a:pt x="8141" y="9262"/>
                  </a:lnTo>
                  <a:lnTo>
                    <a:pt x="8211" y="8725"/>
                  </a:lnTo>
                  <a:lnTo>
                    <a:pt x="8269" y="8164"/>
                  </a:lnTo>
                  <a:lnTo>
                    <a:pt x="8304" y="7592"/>
                  </a:lnTo>
                  <a:lnTo>
                    <a:pt x="8339" y="7019"/>
                  </a:lnTo>
                  <a:lnTo>
                    <a:pt x="8339" y="6447"/>
                  </a:lnTo>
                  <a:lnTo>
                    <a:pt x="8339" y="6015"/>
                  </a:lnTo>
                  <a:lnTo>
                    <a:pt x="8328" y="5606"/>
                  </a:lnTo>
                  <a:lnTo>
                    <a:pt x="8293" y="5209"/>
                  </a:lnTo>
                  <a:lnTo>
                    <a:pt x="8269" y="4836"/>
                  </a:lnTo>
                  <a:lnTo>
                    <a:pt x="8223" y="4485"/>
                  </a:lnTo>
                  <a:lnTo>
                    <a:pt x="8164" y="4146"/>
                  </a:lnTo>
                  <a:lnTo>
                    <a:pt x="8106" y="3831"/>
                  </a:lnTo>
                  <a:lnTo>
                    <a:pt x="8036" y="3516"/>
                  </a:lnTo>
                  <a:lnTo>
                    <a:pt x="7966" y="3236"/>
                  </a:lnTo>
                  <a:lnTo>
                    <a:pt x="7872" y="2955"/>
                  </a:lnTo>
                  <a:lnTo>
                    <a:pt x="7779" y="2698"/>
                  </a:lnTo>
                  <a:lnTo>
                    <a:pt x="7674" y="2453"/>
                  </a:lnTo>
                  <a:lnTo>
                    <a:pt x="7569" y="2231"/>
                  </a:lnTo>
                  <a:lnTo>
                    <a:pt x="7452" y="2009"/>
                  </a:lnTo>
                  <a:lnTo>
                    <a:pt x="7323" y="1811"/>
                  </a:lnTo>
                  <a:lnTo>
                    <a:pt x="7195" y="1624"/>
                  </a:lnTo>
                  <a:lnTo>
                    <a:pt x="7055" y="1437"/>
                  </a:lnTo>
                  <a:lnTo>
                    <a:pt x="6915" y="1273"/>
                  </a:lnTo>
                  <a:lnTo>
                    <a:pt x="6763" y="1122"/>
                  </a:lnTo>
                  <a:lnTo>
                    <a:pt x="6599" y="981"/>
                  </a:lnTo>
                  <a:lnTo>
                    <a:pt x="6436" y="853"/>
                  </a:lnTo>
                  <a:lnTo>
                    <a:pt x="6261" y="725"/>
                  </a:lnTo>
                  <a:lnTo>
                    <a:pt x="6085" y="619"/>
                  </a:lnTo>
                  <a:lnTo>
                    <a:pt x="5910" y="514"/>
                  </a:lnTo>
                  <a:lnTo>
                    <a:pt x="5712" y="421"/>
                  </a:lnTo>
                  <a:lnTo>
                    <a:pt x="5525" y="339"/>
                  </a:lnTo>
                  <a:lnTo>
                    <a:pt x="5326" y="269"/>
                  </a:lnTo>
                  <a:lnTo>
                    <a:pt x="5128" y="199"/>
                  </a:lnTo>
                  <a:lnTo>
                    <a:pt x="4917" y="141"/>
                  </a:lnTo>
                  <a:lnTo>
                    <a:pt x="4707" y="8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378721" y="1212821"/>
              <a:ext cx="101502" cy="68359"/>
            </a:xfrm>
            <a:custGeom>
              <a:avLst/>
              <a:gdLst/>
              <a:ahLst/>
              <a:cxnLst/>
              <a:rect l="l" t="t" r="r" b="b"/>
              <a:pathLst>
                <a:path w="3574" h="2407" extrusionOk="0">
                  <a:moveTo>
                    <a:pt x="1974" y="1"/>
                  </a:moveTo>
                  <a:lnTo>
                    <a:pt x="1787" y="12"/>
                  </a:lnTo>
                  <a:lnTo>
                    <a:pt x="1612" y="36"/>
                  </a:lnTo>
                  <a:lnTo>
                    <a:pt x="1425" y="71"/>
                  </a:lnTo>
                  <a:lnTo>
                    <a:pt x="1250" y="106"/>
                  </a:lnTo>
                  <a:lnTo>
                    <a:pt x="1086" y="164"/>
                  </a:lnTo>
                  <a:lnTo>
                    <a:pt x="935" y="234"/>
                  </a:lnTo>
                  <a:lnTo>
                    <a:pt x="783" y="304"/>
                  </a:lnTo>
                  <a:lnTo>
                    <a:pt x="643" y="386"/>
                  </a:lnTo>
                  <a:lnTo>
                    <a:pt x="514" y="468"/>
                  </a:lnTo>
                  <a:lnTo>
                    <a:pt x="409" y="573"/>
                  </a:lnTo>
                  <a:lnTo>
                    <a:pt x="304" y="666"/>
                  </a:lnTo>
                  <a:lnTo>
                    <a:pt x="210" y="771"/>
                  </a:lnTo>
                  <a:lnTo>
                    <a:pt x="140" y="888"/>
                  </a:lnTo>
                  <a:lnTo>
                    <a:pt x="82" y="993"/>
                  </a:lnTo>
                  <a:lnTo>
                    <a:pt x="35" y="1110"/>
                  </a:lnTo>
                  <a:lnTo>
                    <a:pt x="12" y="1239"/>
                  </a:lnTo>
                  <a:lnTo>
                    <a:pt x="0" y="1355"/>
                  </a:lnTo>
                  <a:lnTo>
                    <a:pt x="12" y="1472"/>
                  </a:lnTo>
                  <a:lnTo>
                    <a:pt x="35" y="1589"/>
                  </a:lnTo>
                  <a:lnTo>
                    <a:pt x="82" y="1706"/>
                  </a:lnTo>
                  <a:lnTo>
                    <a:pt x="140" y="1811"/>
                  </a:lnTo>
                  <a:lnTo>
                    <a:pt x="222" y="1904"/>
                  </a:lnTo>
                  <a:lnTo>
                    <a:pt x="304" y="1998"/>
                  </a:lnTo>
                  <a:lnTo>
                    <a:pt x="409" y="2079"/>
                  </a:lnTo>
                  <a:lnTo>
                    <a:pt x="526" y="2161"/>
                  </a:lnTo>
                  <a:lnTo>
                    <a:pt x="654" y="2220"/>
                  </a:lnTo>
                  <a:lnTo>
                    <a:pt x="794" y="2278"/>
                  </a:lnTo>
                  <a:lnTo>
                    <a:pt x="946" y="2325"/>
                  </a:lnTo>
                  <a:lnTo>
                    <a:pt x="1098" y="2360"/>
                  </a:lnTo>
                  <a:lnTo>
                    <a:pt x="1262" y="2383"/>
                  </a:lnTo>
                  <a:lnTo>
                    <a:pt x="1425" y="2395"/>
                  </a:lnTo>
                  <a:lnTo>
                    <a:pt x="1600" y="2406"/>
                  </a:lnTo>
                  <a:lnTo>
                    <a:pt x="1787" y="2395"/>
                  </a:lnTo>
                  <a:lnTo>
                    <a:pt x="1962" y="2371"/>
                  </a:lnTo>
                  <a:lnTo>
                    <a:pt x="2149" y="2336"/>
                  </a:lnTo>
                  <a:lnTo>
                    <a:pt x="2324" y="2290"/>
                  </a:lnTo>
                  <a:lnTo>
                    <a:pt x="2488" y="2243"/>
                  </a:lnTo>
                  <a:lnTo>
                    <a:pt x="2640" y="2173"/>
                  </a:lnTo>
                  <a:lnTo>
                    <a:pt x="2791" y="2103"/>
                  </a:lnTo>
                  <a:lnTo>
                    <a:pt x="2932" y="2021"/>
                  </a:lnTo>
                  <a:lnTo>
                    <a:pt x="3060" y="1928"/>
                  </a:lnTo>
                  <a:lnTo>
                    <a:pt x="3177" y="1834"/>
                  </a:lnTo>
                  <a:lnTo>
                    <a:pt x="3270" y="1741"/>
                  </a:lnTo>
                  <a:lnTo>
                    <a:pt x="3364" y="1636"/>
                  </a:lnTo>
                  <a:lnTo>
                    <a:pt x="3434" y="1519"/>
                  </a:lnTo>
                  <a:lnTo>
                    <a:pt x="3492" y="1402"/>
                  </a:lnTo>
                  <a:lnTo>
                    <a:pt x="3539" y="1285"/>
                  </a:lnTo>
                  <a:lnTo>
                    <a:pt x="3562" y="1168"/>
                  </a:lnTo>
                  <a:lnTo>
                    <a:pt x="3574" y="1052"/>
                  </a:lnTo>
                  <a:lnTo>
                    <a:pt x="3562" y="935"/>
                  </a:lnTo>
                  <a:lnTo>
                    <a:pt x="3539" y="806"/>
                  </a:lnTo>
                  <a:lnTo>
                    <a:pt x="3492" y="701"/>
                  </a:lnTo>
                  <a:lnTo>
                    <a:pt x="3434" y="596"/>
                  </a:lnTo>
                  <a:lnTo>
                    <a:pt x="3352" y="491"/>
                  </a:lnTo>
                  <a:lnTo>
                    <a:pt x="3270" y="409"/>
                  </a:lnTo>
                  <a:lnTo>
                    <a:pt x="3165" y="328"/>
                  </a:lnTo>
                  <a:lnTo>
                    <a:pt x="3048" y="246"/>
                  </a:lnTo>
                  <a:lnTo>
                    <a:pt x="2920" y="187"/>
                  </a:lnTo>
                  <a:lnTo>
                    <a:pt x="2780" y="129"/>
                  </a:lnTo>
                  <a:lnTo>
                    <a:pt x="2628" y="82"/>
                  </a:lnTo>
                  <a:lnTo>
                    <a:pt x="2476" y="47"/>
                  </a:lnTo>
                  <a:lnTo>
                    <a:pt x="2313" y="2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561819" y="1212821"/>
              <a:ext cx="101502" cy="68359"/>
            </a:xfrm>
            <a:custGeom>
              <a:avLst/>
              <a:gdLst/>
              <a:ahLst/>
              <a:cxnLst/>
              <a:rect l="l" t="t" r="r" b="b"/>
              <a:pathLst>
                <a:path w="3574" h="2407" extrusionOk="0">
                  <a:moveTo>
                    <a:pt x="1425" y="1"/>
                  </a:moveTo>
                  <a:lnTo>
                    <a:pt x="1261" y="24"/>
                  </a:lnTo>
                  <a:lnTo>
                    <a:pt x="1098" y="47"/>
                  </a:lnTo>
                  <a:lnTo>
                    <a:pt x="934" y="82"/>
                  </a:lnTo>
                  <a:lnTo>
                    <a:pt x="794" y="129"/>
                  </a:lnTo>
                  <a:lnTo>
                    <a:pt x="654" y="187"/>
                  </a:lnTo>
                  <a:lnTo>
                    <a:pt x="526" y="246"/>
                  </a:lnTo>
                  <a:lnTo>
                    <a:pt x="409" y="328"/>
                  </a:lnTo>
                  <a:lnTo>
                    <a:pt x="304" y="409"/>
                  </a:lnTo>
                  <a:lnTo>
                    <a:pt x="210" y="491"/>
                  </a:lnTo>
                  <a:lnTo>
                    <a:pt x="140" y="596"/>
                  </a:lnTo>
                  <a:lnTo>
                    <a:pt x="82" y="701"/>
                  </a:lnTo>
                  <a:lnTo>
                    <a:pt x="35" y="806"/>
                  </a:lnTo>
                  <a:lnTo>
                    <a:pt x="0" y="935"/>
                  </a:lnTo>
                  <a:lnTo>
                    <a:pt x="0" y="1052"/>
                  </a:lnTo>
                  <a:lnTo>
                    <a:pt x="0" y="1168"/>
                  </a:lnTo>
                  <a:lnTo>
                    <a:pt x="35" y="1285"/>
                  </a:lnTo>
                  <a:lnTo>
                    <a:pt x="70" y="1402"/>
                  </a:lnTo>
                  <a:lnTo>
                    <a:pt x="128" y="1519"/>
                  </a:lnTo>
                  <a:lnTo>
                    <a:pt x="210" y="1636"/>
                  </a:lnTo>
                  <a:lnTo>
                    <a:pt x="292" y="1741"/>
                  </a:lnTo>
                  <a:lnTo>
                    <a:pt x="397" y="1834"/>
                  </a:lnTo>
                  <a:lnTo>
                    <a:pt x="514" y="1928"/>
                  </a:lnTo>
                  <a:lnTo>
                    <a:pt x="642" y="2021"/>
                  </a:lnTo>
                  <a:lnTo>
                    <a:pt x="782" y="2103"/>
                  </a:lnTo>
                  <a:lnTo>
                    <a:pt x="923" y="2173"/>
                  </a:lnTo>
                  <a:lnTo>
                    <a:pt x="1086" y="2243"/>
                  </a:lnTo>
                  <a:lnTo>
                    <a:pt x="1250" y="2290"/>
                  </a:lnTo>
                  <a:lnTo>
                    <a:pt x="1425" y="2336"/>
                  </a:lnTo>
                  <a:lnTo>
                    <a:pt x="1600" y="2371"/>
                  </a:lnTo>
                  <a:lnTo>
                    <a:pt x="1787" y="2395"/>
                  </a:lnTo>
                  <a:lnTo>
                    <a:pt x="1962" y="2406"/>
                  </a:lnTo>
                  <a:lnTo>
                    <a:pt x="2137" y="2395"/>
                  </a:lnTo>
                  <a:lnTo>
                    <a:pt x="2312" y="2383"/>
                  </a:lnTo>
                  <a:lnTo>
                    <a:pt x="2476" y="2360"/>
                  </a:lnTo>
                  <a:lnTo>
                    <a:pt x="2628" y="2325"/>
                  </a:lnTo>
                  <a:lnTo>
                    <a:pt x="2780" y="2278"/>
                  </a:lnTo>
                  <a:lnTo>
                    <a:pt x="2920" y="2220"/>
                  </a:lnTo>
                  <a:lnTo>
                    <a:pt x="3037" y="2161"/>
                  </a:lnTo>
                  <a:lnTo>
                    <a:pt x="3153" y="2079"/>
                  </a:lnTo>
                  <a:lnTo>
                    <a:pt x="3258" y="1998"/>
                  </a:lnTo>
                  <a:lnTo>
                    <a:pt x="3352" y="1904"/>
                  </a:lnTo>
                  <a:lnTo>
                    <a:pt x="3434" y="1811"/>
                  </a:lnTo>
                  <a:lnTo>
                    <a:pt x="3492" y="1706"/>
                  </a:lnTo>
                  <a:lnTo>
                    <a:pt x="3539" y="1589"/>
                  </a:lnTo>
                  <a:lnTo>
                    <a:pt x="3562" y="1472"/>
                  </a:lnTo>
                  <a:lnTo>
                    <a:pt x="3574" y="1355"/>
                  </a:lnTo>
                  <a:lnTo>
                    <a:pt x="3562" y="1239"/>
                  </a:lnTo>
                  <a:lnTo>
                    <a:pt x="3539" y="1110"/>
                  </a:lnTo>
                  <a:lnTo>
                    <a:pt x="3492" y="993"/>
                  </a:lnTo>
                  <a:lnTo>
                    <a:pt x="3434" y="888"/>
                  </a:lnTo>
                  <a:lnTo>
                    <a:pt x="3364" y="771"/>
                  </a:lnTo>
                  <a:lnTo>
                    <a:pt x="3270" y="666"/>
                  </a:lnTo>
                  <a:lnTo>
                    <a:pt x="3165" y="573"/>
                  </a:lnTo>
                  <a:lnTo>
                    <a:pt x="3048" y="468"/>
                  </a:lnTo>
                  <a:lnTo>
                    <a:pt x="2931" y="386"/>
                  </a:lnTo>
                  <a:lnTo>
                    <a:pt x="2791" y="304"/>
                  </a:lnTo>
                  <a:lnTo>
                    <a:pt x="2639" y="234"/>
                  </a:lnTo>
                  <a:lnTo>
                    <a:pt x="2488" y="164"/>
                  </a:lnTo>
                  <a:lnTo>
                    <a:pt x="2312" y="106"/>
                  </a:lnTo>
                  <a:lnTo>
                    <a:pt x="2149" y="71"/>
                  </a:lnTo>
                  <a:lnTo>
                    <a:pt x="1962" y="36"/>
                  </a:lnTo>
                  <a:lnTo>
                    <a:pt x="1775" y="12"/>
                  </a:lnTo>
                  <a:lnTo>
                    <a:pt x="1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435437" y="1332557"/>
              <a:ext cx="171167" cy="73016"/>
            </a:xfrm>
            <a:custGeom>
              <a:avLst/>
              <a:gdLst/>
              <a:ahLst/>
              <a:cxnLst/>
              <a:rect l="l" t="t" r="r" b="b"/>
              <a:pathLst>
                <a:path w="6027" h="2571" extrusionOk="0">
                  <a:moveTo>
                    <a:pt x="573" y="1"/>
                  </a:moveTo>
                  <a:lnTo>
                    <a:pt x="432" y="24"/>
                  </a:lnTo>
                  <a:lnTo>
                    <a:pt x="304" y="59"/>
                  </a:lnTo>
                  <a:lnTo>
                    <a:pt x="187" y="117"/>
                  </a:lnTo>
                  <a:lnTo>
                    <a:pt x="94" y="188"/>
                  </a:lnTo>
                  <a:lnTo>
                    <a:pt x="59" y="234"/>
                  </a:lnTo>
                  <a:lnTo>
                    <a:pt x="24" y="293"/>
                  </a:lnTo>
                  <a:lnTo>
                    <a:pt x="12" y="363"/>
                  </a:lnTo>
                  <a:lnTo>
                    <a:pt x="0" y="421"/>
                  </a:lnTo>
                  <a:lnTo>
                    <a:pt x="0" y="503"/>
                  </a:lnTo>
                  <a:lnTo>
                    <a:pt x="0" y="585"/>
                  </a:lnTo>
                  <a:lnTo>
                    <a:pt x="24" y="666"/>
                  </a:lnTo>
                  <a:lnTo>
                    <a:pt x="47" y="760"/>
                  </a:lnTo>
                  <a:lnTo>
                    <a:pt x="117" y="947"/>
                  </a:lnTo>
                  <a:lnTo>
                    <a:pt x="222" y="1145"/>
                  </a:lnTo>
                  <a:lnTo>
                    <a:pt x="362" y="1355"/>
                  </a:lnTo>
                  <a:lnTo>
                    <a:pt x="538" y="1554"/>
                  </a:lnTo>
                  <a:lnTo>
                    <a:pt x="748" y="1753"/>
                  </a:lnTo>
                  <a:lnTo>
                    <a:pt x="865" y="1846"/>
                  </a:lnTo>
                  <a:lnTo>
                    <a:pt x="981" y="1939"/>
                  </a:lnTo>
                  <a:lnTo>
                    <a:pt x="1110" y="2033"/>
                  </a:lnTo>
                  <a:lnTo>
                    <a:pt x="1250" y="2115"/>
                  </a:lnTo>
                  <a:lnTo>
                    <a:pt x="1390" y="2196"/>
                  </a:lnTo>
                  <a:lnTo>
                    <a:pt x="1542" y="2266"/>
                  </a:lnTo>
                  <a:lnTo>
                    <a:pt x="1705" y="2336"/>
                  </a:lnTo>
                  <a:lnTo>
                    <a:pt x="1869" y="2395"/>
                  </a:lnTo>
                  <a:lnTo>
                    <a:pt x="2044" y="2442"/>
                  </a:lnTo>
                  <a:lnTo>
                    <a:pt x="2219" y="2488"/>
                  </a:lnTo>
                  <a:lnTo>
                    <a:pt x="2406" y="2523"/>
                  </a:lnTo>
                  <a:lnTo>
                    <a:pt x="2605" y="2558"/>
                  </a:lnTo>
                  <a:lnTo>
                    <a:pt x="2803" y="2570"/>
                  </a:lnTo>
                  <a:lnTo>
                    <a:pt x="3224" y="2570"/>
                  </a:lnTo>
                  <a:lnTo>
                    <a:pt x="3422" y="2558"/>
                  </a:lnTo>
                  <a:lnTo>
                    <a:pt x="3609" y="2523"/>
                  </a:lnTo>
                  <a:lnTo>
                    <a:pt x="3796" y="2488"/>
                  </a:lnTo>
                  <a:lnTo>
                    <a:pt x="3983" y="2442"/>
                  </a:lnTo>
                  <a:lnTo>
                    <a:pt x="4158" y="2395"/>
                  </a:lnTo>
                  <a:lnTo>
                    <a:pt x="4322" y="2336"/>
                  </a:lnTo>
                  <a:lnTo>
                    <a:pt x="4485" y="2266"/>
                  </a:lnTo>
                  <a:lnTo>
                    <a:pt x="4637" y="2196"/>
                  </a:lnTo>
                  <a:lnTo>
                    <a:pt x="4777" y="2115"/>
                  </a:lnTo>
                  <a:lnTo>
                    <a:pt x="4917" y="2033"/>
                  </a:lnTo>
                  <a:lnTo>
                    <a:pt x="5046" y="1939"/>
                  </a:lnTo>
                  <a:lnTo>
                    <a:pt x="5162" y="1846"/>
                  </a:lnTo>
                  <a:lnTo>
                    <a:pt x="5279" y="1753"/>
                  </a:lnTo>
                  <a:lnTo>
                    <a:pt x="5489" y="1554"/>
                  </a:lnTo>
                  <a:lnTo>
                    <a:pt x="5653" y="1355"/>
                  </a:lnTo>
                  <a:lnTo>
                    <a:pt x="5793" y="1145"/>
                  </a:lnTo>
                  <a:lnTo>
                    <a:pt x="5910" y="947"/>
                  </a:lnTo>
                  <a:lnTo>
                    <a:pt x="5980" y="760"/>
                  </a:lnTo>
                  <a:lnTo>
                    <a:pt x="6003" y="666"/>
                  </a:lnTo>
                  <a:lnTo>
                    <a:pt x="6027" y="585"/>
                  </a:lnTo>
                  <a:lnTo>
                    <a:pt x="6027" y="503"/>
                  </a:lnTo>
                  <a:lnTo>
                    <a:pt x="6027" y="421"/>
                  </a:lnTo>
                  <a:lnTo>
                    <a:pt x="6015" y="363"/>
                  </a:lnTo>
                  <a:lnTo>
                    <a:pt x="5992" y="293"/>
                  </a:lnTo>
                  <a:lnTo>
                    <a:pt x="5968" y="234"/>
                  </a:lnTo>
                  <a:lnTo>
                    <a:pt x="5922" y="188"/>
                  </a:lnTo>
                  <a:lnTo>
                    <a:pt x="5828" y="117"/>
                  </a:lnTo>
                  <a:lnTo>
                    <a:pt x="5723" y="59"/>
                  </a:lnTo>
                  <a:lnTo>
                    <a:pt x="5595" y="24"/>
                  </a:lnTo>
                  <a:lnTo>
                    <a:pt x="5454" y="1"/>
                  </a:lnTo>
                  <a:lnTo>
                    <a:pt x="5127" y="1"/>
                  </a:lnTo>
                  <a:lnTo>
                    <a:pt x="4952" y="12"/>
                  </a:lnTo>
                  <a:lnTo>
                    <a:pt x="4765" y="36"/>
                  </a:lnTo>
                  <a:lnTo>
                    <a:pt x="3936" y="153"/>
                  </a:lnTo>
                  <a:lnTo>
                    <a:pt x="3481" y="199"/>
                  </a:lnTo>
                  <a:lnTo>
                    <a:pt x="3247" y="223"/>
                  </a:lnTo>
                  <a:lnTo>
                    <a:pt x="2780" y="223"/>
                  </a:lnTo>
                  <a:lnTo>
                    <a:pt x="2546" y="199"/>
                  </a:lnTo>
                  <a:lnTo>
                    <a:pt x="2091" y="153"/>
                  </a:lnTo>
                  <a:lnTo>
                    <a:pt x="1262" y="36"/>
                  </a:lnTo>
                  <a:lnTo>
                    <a:pt x="1075" y="12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495135" y="1246986"/>
              <a:ext cx="18261" cy="66030"/>
            </a:xfrm>
            <a:custGeom>
              <a:avLst/>
              <a:gdLst/>
              <a:ahLst/>
              <a:cxnLst/>
              <a:rect l="l" t="t" r="r" b="b"/>
              <a:pathLst>
                <a:path w="643" h="2325" extrusionOk="0">
                  <a:moveTo>
                    <a:pt x="608" y="1"/>
                  </a:moveTo>
                  <a:lnTo>
                    <a:pt x="596" y="36"/>
                  </a:lnTo>
                  <a:lnTo>
                    <a:pt x="573" y="106"/>
                  </a:lnTo>
                  <a:lnTo>
                    <a:pt x="479" y="363"/>
                  </a:lnTo>
                  <a:lnTo>
                    <a:pt x="339" y="701"/>
                  </a:lnTo>
                  <a:lnTo>
                    <a:pt x="187" y="1098"/>
                  </a:lnTo>
                  <a:lnTo>
                    <a:pt x="129" y="1297"/>
                  </a:lnTo>
                  <a:lnTo>
                    <a:pt x="71" y="1495"/>
                  </a:lnTo>
                  <a:lnTo>
                    <a:pt x="24" y="1694"/>
                  </a:lnTo>
                  <a:lnTo>
                    <a:pt x="1" y="1869"/>
                  </a:lnTo>
                  <a:lnTo>
                    <a:pt x="1" y="2021"/>
                  </a:lnTo>
                  <a:lnTo>
                    <a:pt x="1" y="2091"/>
                  </a:lnTo>
                  <a:lnTo>
                    <a:pt x="12" y="2149"/>
                  </a:lnTo>
                  <a:lnTo>
                    <a:pt x="36" y="2208"/>
                  </a:lnTo>
                  <a:lnTo>
                    <a:pt x="71" y="2243"/>
                  </a:lnTo>
                  <a:lnTo>
                    <a:pt x="106" y="2278"/>
                  </a:lnTo>
                  <a:lnTo>
                    <a:pt x="141" y="2313"/>
                  </a:lnTo>
                  <a:lnTo>
                    <a:pt x="187" y="2325"/>
                  </a:lnTo>
                  <a:lnTo>
                    <a:pt x="234" y="2325"/>
                  </a:lnTo>
                  <a:lnTo>
                    <a:pt x="281" y="2301"/>
                  </a:lnTo>
                  <a:lnTo>
                    <a:pt x="316" y="2278"/>
                  </a:lnTo>
                  <a:lnTo>
                    <a:pt x="351" y="2231"/>
                  </a:lnTo>
                  <a:lnTo>
                    <a:pt x="386" y="2184"/>
                  </a:lnTo>
                  <a:lnTo>
                    <a:pt x="444" y="2044"/>
                  </a:lnTo>
                  <a:lnTo>
                    <a:pt x="491" y="1881"/>
                  </a:lnTo>
                  <a:lnTo>
                    <a:pt x="526" y="1694"/>
                  </a:lnTo>
                  <a:lnTo>
                    <a:pt x="561" y="1484"/>
                  </a:lnTo>
                  <a:lnTo>
                    <a:pt x="584" y="1262"/>
                  </a:lnTo>
                  <a:lnTo>
                    <a:pt x="620" y="830"/>
                  </a:lnTo>
                  <a:lnTo>
                    <a:pt x="631" y="444"/>
                  </a:lnTo>
                  <a:lnTo>
                    <a:pt x="643" y="5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398289" y="1120945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1717" y="1"/>
                  </a:moveTo>
                  <a:lnTo>
                    <a:pt x="1530" y="24"/>
                  </a:lnTo>
                  <a:lnTo>
                    <a:pt x="1343" y="47"/>
                  </a:lnTo>
                  <a:lnTo>
                    <a:pt x="1145" y="82"/>
                  </a:lnTo>
                  <a:lnTo>
                    <a:pt x="970" y="129"/>
                  </a:lnTo>
                  <a:lnTo>
                    <a:pt x="806" y="176"/>
                  </a:lnTo>
                  <a:lnTo>
                    <a:pt x="654" y="234"/>
                  </a:lnTo>
                  <a:lnTo>
                    <a:pt x="526" y="281"/>
                  </a:lnTo>
                  <a:lnTo>
                    <a:pt x="409" y="339"/>
                  </a:lnTo>
                  <a:lnTo>
                    <a:pt x="304" y="398"/>
                  </a:lnTo>
                  <a:lnTo>
                    <a:pt x="210" y="456"/>
                  </a:lnTo>
                  <a:lnTo>
                    <a:pt x="140" y="514"/>
                  </a:lnTo>
                  <a:lnTo>
                    <a:pt x="82" y="573"/>
                  </a:lnTo>
                  <a:lnTo>
                    <a:pt x="35" y="619"/>
                  </a:lnTo>
                  <a:lnTo>
                    <a:pt x="12" y="666"/>
                  </a:lnTo>
                  <a:lnTo>
                    <a:pt x="0" y="713"/>
                  </a:lnTo>
                  <a:lnTo>
                    <a:pt x="0" y="748"/>
                  </a:lnTo>
                  <a:lnTo>
                    <a:pt x="24" y="771"/>
                  </a:lnTo>
                  <a:lnTo>
                    <a:pt x="59" y="783"/>
                  </a:lnTo>
                  <a:lnTo>
                    <a:pt x="152" y="795"/>
                  </a:lnTo>
                  <a:lnTo>
                    <a:pt x="281" y="795"/>
                  </a:lnTo>
                  <a:lnTo>
                    <a:pt x="432" y="760"/>
                  </a:lnTo>
                  <a:lnTo>
                    <a:pt x="608" y="725"/>
                  </a:lnTo>
                  <a:lnTo>
                    <a:pt x="993" y="631"/>
                  </a:lnTo>
                  <a:lnTo>
                    <a:pt x="1203" y="584"/>
                  </a:lnTo>
                  <a:lnTo>
                    <a:pt x="1425" y="549"/>
                  </a:lnTo>
                  <a:lnTo>
                    <a:pt x="1647" y="514"/>
                  </a:lnTo>
                  <a:lnTo>
                    <a:pt x="1857" y="491"/>
                  </a:lnTo>
                  <a:lnTo>
                    <a:pt x="2254" y="444"/>
                  </a:lnTo>
                  <a:lnTo>
                    <a:pt x="2429" y="421"/>
                  </a:lnTo>
                  <a:lnTo>
                    <a:pt x="2581" y="398"/>
                  </a:lnTo>
                  <a:lnTo>
                    <a:pt x="2698" y="363"/>
                  </a:lnTo>
                  <a:lnTo>
                    <a:pt x="2792" y="328"/>
                  </a:lnTo>
                  <a:lnTo>
                    <a:pt x="2827" y="292"/>
                  </a:lnTo>
                  <a:lnTo>
                    <a:pt x="2838" y="269"/>
                  </a:lnTo>
                  <a:lnTo>
                    <a:pt x="2827" y="234"/>
                  </a:lnTo>
                  <a:lnTo>
                    <a:pt x="2803" y="199"/>
                  </a:lnTo>
                  <a:lnTo>
                    <a:pt x="2756" y="164"/>
                  </a:lnTo>
                  <a:lnTo>
                    <a:pt x="2698" y="129"/>
                  </a:lnTo>
                  <a:lnTo>
                    <a:pt x="2628" y="94"/>
                  </a:lnTo>
                  <a:lnTo>
                    <a:pt x="2535" y="71"/>
                  </a:lnTo>
                  <a:lnTo>
                    <a:pt x="2429" y="47"/>
                  </a:lnTo>
                  <a:lnTo>
                    <a:pt x="2313" y="24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563126" y="1120945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655" y="1"/>
                  </a:moveTo>
                  <a:lnTo>
                    <a:pt x="515" y="24"/>
                  </a:lnTo>
                  <a:lnTo>
                    <a:pt x="398" y="47"/>
                  </a:lnTo>
                  <a:lnTo>
                    <a:pt x="293" y="71"/>
                  </a:lnTo>
                  <a:lnTo>
                    <a:pt x="211" y="94"/>
                  </a:lnTo>
                  <a:lnTo>
                    <a:pt x="129" y="129"/>
                  </a:lnTo>
                  <a:lnTo>
                    <a:pt x="82" y="164"/>
                  </a:lnTo>
                  <a:lnTo>
                    <a:pt x="36" y="199"/>
                  </a:lnTo>
                  <a:lnTo>
                    <a:pt x="12" y="234"/>
                  </a:lnTo>
                  <a:lnTo>
                    <a:pt x="1" y="269"/>
                  </a:lnTo>
                  <a:lnTo>
                    <a:pt x="12" y="292"/>
                  </a:lnTo>
                  <a:lnTo>
                    <a:pt x="36" y="328"/>
                  </a:lnTo>
                  <a:lnTo>
                    <a:pt x="129" y="363"/>
                  </a:lnTo>
                  <a:lnTo>
                    <a:pt x="258" y="398"/>
                  </a:lnTo>
                  <a:lnTo>
                    <a:pt x="409" y="421"/>
                  </a:lnTo>
                  <a:lnTo>
                    <a:pt x="585" y="444"/>
                  </a:lnTo>
                  <a:lnTo>
                    <a:pt x="982" y="491"/>
                  </a:lnTo>
                  <a:lnTo>
                    <a:pt x="1192" y="514"/>
                  </a:lnTo>
                  <a:lnTo>
                    <a:pt x="1414" y="549"/>
                  </a:lnTo>
                  <a:lnTo>
                    <a:pt x="1636" y="584"/>
                  </a:lnTo>
                  <a:lnTo>
                    <a:pt x="1846" y="631"/>
                  </a:lnTo>
                  <a:lnTo>
                    <a:pt x="2231" y="725"/>
                  </a:lnTo>
                  <a:lnTo>
                    <a:pt x="2407" y="760"/>
                  </a:lnTo>
                  <a:lnTo>
                    <a:pt x="2547" y="795"/>
                  </a:lnTo>
                  <a:lnTo>
                    <a:pt x="2675" y="795"/>
                  </a:lnTo>
                  <a:lnTo>
                    <a:pt x="2780" y="783"/>
                  </a:lnTo>
                  <a:lnTo>
                    <a:pt x="2815" y="771"/>
                  </a:lnTo>
                  <a:lnTo>
                    <a:pt x="2839" y="748"/>
                  </a:lnTo>
                  <a:lnTo>
                    <a:pt x="2839" y="713"/>
                  </a:lnTo>
                  <a:lnTo>
                    <a:pt x="2827" y="666"/>
                  </a:lnTo>
                  <a:lnTo>
                    <a:pt x="2804" y="619"/>
                  </a:lnTo>
                  <a:lnTo>
                    <a:pt x="2757" y="573"/>
                  </a:lnTo>
                  <a:lnTo>
                    <a:pt x="2699" y="514"/>
                  </a:lnTo>
                  <a:lnTo>
                    <a:pt x="2617" y="456"/>
                  </a:lnTo>
                  <a:lnTo>
                    <a:pt x="2535" y="398"/>
                  </a:lnTo>
                  <a:lnTo>
                    <a:pt x="2430" y="339"/>
                  </a:lnTo>
                  <a:lnTo>
                    <a:pt x="2313" y="281"/>
                  </a:lnTo>
                  <a:lnTo>
                    <a:pt x="2173" y="234"/>
                  </a:lnTo>
                  <a:lnTo>
                    <a:pt x="2033" y="176"/>
                  </a:lnTo>
                  <a:lnTo>
                    <a:pt x="1869" y="129"/>
                  </a:lnTo>
                  <a:lnTo>
                    <a:pt x="1682" y="82"/>
                  </a:lnTo>
                  <a:lnTo>
                    <a:pt x="1496" y="47"/>
                  </a:lnTo>
                  <a:lnTo>
                    <a:pt x="1309" y="2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297780" y="1531901"/>
              <a:ext cx="448464" cy="823259"/>
            </a:xfrm>
            <a:custGeom>
              <a:avLst/>
              <a:gdLst/>
              <a:ahLst/>
              <a:cxnLst/>
              <a:rect l="l" t="t" r="r" b="b"/>
              <a:pathLst>
                <a:path w="15791" h="28988" extrusionOk="0">
                  <a:moveTo>
                    <a:pt x="15288" y="1"/>
                  </a:moveTo>
                  <a:lnTo>
                    <a:pt x="15207" y="24"/>
                  </a:lnTo>
                  <a:lnTo>
                    <a:pt x="15125" y="47"/>
                  </a:lnTo>
                  <a:lnTo>
                    <a:pt x="15055" y="106"/>
                  </a:lnTo>
                  <a:lnTo>
                    <a:pt x="14985" y="164"/>
                  </a:lnTo>
                  <a:lnTo>
                    <a:pt x="14938" y="234"/>
                  </a:lnTo>
                  <a:lnTo>
                    <a:pt x="59" y="28322"/>
                  </a:lnTo>
                  <a:lnTo>
                    <a:pt x="24" y="28416"/>
                  </a:lnTo>
                  <a:lnTo>
                    <a:pt x="1" y="28497"/>
                  </a:lnTo>
                  <a:lnTo>
                    <a:pt x="1" y="28591"/>
                  </a:lnTo>
                  <a:lnTo>
                    <a:pt x="24" y="28673"/>
                  </a:lnTo>
                  <a:lnTo>
                    <a:pt x="59" y="28754"/>
                  </a:lnTo>
                  <a:lnTo>
                    <a:pt x="106" y="28824"/>
                  </a:lnTo>
                  <a:lnTo>
                    <a:pt x="164" y="28883"/>
                  </a:lnTo>
                  <a:lnTo>
                    <a:pt x="246" y="28941"/>
                  </a:lnTo>
                  <a:lnTo>
                    <a:pt x="328" y="28965"/>
                  </a:lnTo>
                  <a:lnTo>
                    <a:pt x="409" y="28988"/>
                  </a:lnTo>
                  <a:lnTo>
                    <a:pt x="503" y="28988"/>
                  </a:lnTo>
                  <a:lnTo>
                    <a:pt x="584" y="28965"/>
                  </a:lnTo>
                  <a:lnTo>
                    <a:pt x="666" y="28941"/>
                  </a:lnTo>
                  <a:lnTo>
                    <a:pt x="736" y="28883"/>
                  </a:lnTo>
                  <a:lnTo>
                    <a:pt x="795" y="28824"/>
                  </a:lnTo>
                  <a:lnTo>
                    <a:pt x="853" y="28754"/>
                  </a:lnTo>
                  <a:lnTo>
                    <a:pt x="15732" y="666"/>
                  </a:lnTo>
                  <a:lnTo>
                    <a:pt x="15767" y="573"/>
                  </a:lnTo>
                  <a:lnTo>
                    <a:pt x="15791" y="491"/>
                  </a:lnTo>
                  <a:lnTo>
                    <a:pt x="15791" y="398"/>
                  </a:lnTo>
                  <a:lnTo>
                    <a:pt x="15767" y="316"/>
                  </a:lnTo>
                  <a:lnTo>
                    <a:pt x="15732" y="234"/>
                  </a:lnTo>
                  <a:lnTo>
                    <a:pt x="15685" y="164"/>
                  </a:lnTo>
                  <a:lnTo>
                    <a:pt x="15627" y="106"/>
                  </a:lnTo>
                  <a:lnTo>
                    <a:pt x="15545" y="47"/>
                  </a:lnTo>
                  <a:lnTo>
                    <a:pt x="15464" y="12"/>
                  </a:lnTo>
                  <a:lnTo>
                    <a:pt x="153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595644" y="1178996"/>
              <a:ext cx="423898" cy="501856"/>
            </a:xfrm>
            <a:custGeom>
              <a:avLst/>
              <a:gdLst/>
              <a:ahLst/>
              <a:cxnLst/>
              <a:rect l="l" t="t" r="r" b="b"/>
              <a:pathLst>
                <a:path w="14926" h="17671" extrusionOk="0">
                  <a:moveTo>
                    <a:pt x="6879" y="0"/>
                  </a:moveTo>
                  <a:lnTo>
                    <a:pt x="6611" y="12"/>
                  </a:lnTo>
                  <a:lnTo>
                    <a:pt x="6342" y="47"/>
                  </a:lnTo>
                  <a:lnTo>
                    <a:pt x="6073" y="94"/>
                  </a:lnTo>
                  <a:lnTo>
                    <a:pt x="5805" y="176"/>
                  </a:lnTo>
                  <a:lnTo>
                    <a:pt x="5548" y="269"/>
                  </a:lnTo>
                  <a:lnTo>
                    <a:pt x="5279" y="397"/>
                  </a:lnTo>
                  <a:lnTo>
                    <a:pt x="5011" y="538"/>
                  </a:lnTo>
                  <a:lnTo>
                    <a:pt x="4742" y="713"/>
                  </a:lnTo>
                  <a:lnTo>
                    <a:pt x="4473" y="923"/>
                  </a:lnTo>
                  <a:lnTo>
                    <a:pt x="4216" y="1145"/>
                  </a:lnTo>
                  <a:lnTo>
                    <a:pt x="3948" y="1413"/>
                  </a:lnTo>
                  <a:lnTo>
                    <a:pt x="3679" y="1705"/>
                  </a:lnTo>
                  <a:lnTo>
                    <a:pt x="3411" y="2021"/>
                  </a:lnTo>
                  <a:lnTo>
                    <a:pt x="3142" y="2383"/>
                  </a:lnTo>
                  <a:lnTo>
                    <a:pt x="2873" y="2768"/>
                  </a:lnTo>
                  <a:lnTo>
                    <a:pt x="2605" y="3189"/>
                  </a:lnTo>
                  <a:lnTo>
                    <a:pt x="2324" y="3656"/>
                  </a:lnTo>
                  <a:lnTo>
                    <a:pt x="2056" y="4158"/>
                  </a:lnTo>
                  <a:lnTo>
                    <a:pt x="1787" y="4672"/>
                  </a:lnTo>
                  <a:lnTo>
                    <a:pt x="1542" y="5186"/>
                  </a:lnTo>
                  <a:lnTo>
                    <a:pt x="1320" y="5711"/>
                  </a:lnTo>
                  <a:lnTo>
                    <a:pt x="1110" y="6225"/>
                  </a:lnTo>
                  <a:lnTo>
                    <a:pt x="911" y="6751"/>
                  </a:lnTo>
                  <a:lnTo>
                    <a:pt x="736" y="7265"/>
                  </a:lnTo>
                  <a:lnTo>
                    <a:pt x="584" y="7779"/>
                  </a:lnTo>
                  <a:lnTo>
                    <a:pt x="444" y="8281"/>
                  </a:lnTo>
                  <a:lnTo>
                    <a:pt x="327" y="8783"/>
                  </a:lnTo>
                  <a:lnTo>
                    <a:pt x="234" y="9285"/>
                  </a:lnTo>
                  <a:lnTo>
                    <a:pt x="152" y="9776"/>
                  </a:lnTo>
                  <a:lnTo>
                    <a:pt x="82" y="10266"/>
                  </a:lnTo>
                  <a:lnTo>
                    <a:pt x="35" y="10733"/>
                  </a:lnTo>
                  <a:lnTo>
                    <a:pt x="12" y="11212"/>
                  </a:lnTo>
                  <a:lnTo>
                    <a:pt x="0" y="11668"/>
                  </a:lnTo>
                  <a:lnTo>
                    <a:pt x="12" y="12111"/>
                  </a:lnTo>
                  <a:lnTo>
                    <a:pt x="35" y="12555"/>
                  </a:lnTo>
                  <a:lnTo>
                    <a:pt x="82" y="12976"/>
                  </a:lnTo>
                  <a:lnTo>
                    <a:pt x="140" y="13384"/>
                  </a:lnTo>
                  <a:lnTo>
                    <a:pt x="222" y="13793"/>
                  </a:lnTo>
                  <a:lnTo>
                    <a:pt x="316" y="14167"/>
                  </a:lnTo>
                  <a:lnTo>
                    <a:pt x="432" y="14541"/>
                  </a:lnTo>
                  <a:lnTo>
                    <a:pt x="561" y="14891"/>
                  </a:lnTo>
                  <a:lnTo>
                    <a:pt x="713" y="15230"/>
                  </a:lnTo>
                  <a:lnTo>
                    <a:pt x="888" y="15545"/>
                  </a:lnTo>
                  <a:lnTo>
                    <a:pt x="1075" y="15849"/>
                  </a:lnTo>
                  <a:lnTo>
                    <a:pt x="1273" y="16129"/>
                  </a:lnTo>
                  <a:lnTo>
                    <a:pt x="1495" y="16386"/>
                  </a:lnTo>
                  <a:lnTo>
                    <a:pt x="1729" y="16631"/>
                  </a:lnTo>
                  <a:lnTo>
                    <a:pt x="1857" y="16736"/>
                  </a:lnTo>
                  <a:lnTo>
                    <a:pt x="1986" y="16841"/>
                  </a:lnTo>
                  <a:lnTo>
                    <a:pt x="2126" y="16946"/>
                  </a:lnTo>
                  <a:lnTo>
                    <a:pt x="2266" y="17040"/>
                  </a:lnTo>
                  <a:lnTo>
                    <a:pt x="2406" y="17122"/>
                  </a:lnTo>
                  <a:lnTo>
                    <a:pt x="2558" y="17215"/>
                  </a:lnTo>
                  <a:lnTo>
                    <a:pt x="2710" y="17285"/>
                  </a:lnTo>
                  <a:lnTo>
                    <a:pt x="2862" y="17355"/>
                  </a:lnTo>
                  <a:lnTo>
                    <a:pt x="3013" y="17414"/>
                  </a:lnTo>
                  <a:lnTo>
                    <a:pt x="3177" y="17472"/>
                  </a:lnTo>
                  <a:lnTo>
                    <a:pt x="3329" y="17519"/>
                  </a:lnTo>
                  <a:lnTo>
                    <a:pt x="3492" y="17565"/>
                  </a:lnTo>
                  <a:lnTo>
                    <a:pt x="3831" y="17624"/>
                  </a:lnTo>
                  <a:lnTo>
                    <a:pt x="4170" y="17659"/>
                  </a:lnTo>
                  <a:lnTo>
                    <a:pt x="4508" y="17671"/>
                  </a:lnTo>
                  <a:lnTo>
                    <a:pt x="4870" y="17659"/>
                  </a:lnTo>
                  <a:lnTo>
                    <a:pt x="5221" y="17624"/>
                  </a:lnTo>
                  <a:lnTo>
                    <a:pt x="5583" y="17554"/>
                  </a:lnTo>
                  <a:lnTo>
                    <a:pt x="5957" y="17472"/>
                  </a:lnTo>
                  <a:lnTo>
                    <a:pt x="6319" y="17355"/>
                  </a:lnTo>
                  <a:lnTo>
                    <a:pt x="6692" y="17215"/>
                  </a:lnTo>
                  <a:lnTo>
                    <a:pt x="7066" y="17063"/>
                  </a:lnTo>
                  <a:lnTo>
                    <a:pt x="7440" y="16876"/>
                  </a:lnTo>
                  <a:lnTo>
                    <a:pt x="7825" y="16678"/>
                  </a:lnTo>
                  <a:lnTo>
                    <a:pt x="8199" y="16456"/>
                  </a:lnTo>
                  <a:lnTo>
                    <a:pt x="8573" y="16211"/>
                  </a:lnTo>
                  <a:lnTo>
                    <a:pt x="8946" y="15942"/>
                  </a:lnTo>
                  <a:lnTo>
                    <a:pt x="9320" y="15662"/>
                  </a:lnTo>
                  <a:lnTo>
                    <a:pt x="9694" y="15346"/>
                  </a:lnTo>
                  <a:lnTo>
                    <a:pt x="10056" y="15031"/>
                  </a:lnTo>
                  <a:lnTo>
                    <a:pt x="10418" y="14681"/>
                  </a:lnTo>
                  <a:lnTo>
                    <a:pt x="10768" y="14319"/>
                  </a:lnTo>
                  <a:lnTo>
                    <a:pt x="11119" y="13933"/>
                  </a:lnTo>
                  <a:lnTo>
                    <a:pt x="11469" y="13536"/>
                  </a:lnTo>
                  <a:lnTo>
                    <a:pt x="11808" y="13127"/>
                  </a:lnTo>
                  <a:lnTo>
                    <a:pt x="12135" y="12695"/>
                  </a:lnTo>
                  <a:lnTo>
                    <a:pt x="12450" y="12240"/>
                  </a:lnTo>
                  <a:lnTo>
                    <a:pt x="12765" y="11773"/>
                  </a:lnTo>
                  <a:lnTo>
                    <a:pt x="13069" y="11294"/>
                  </a:lnTo>
                  <a:lnTo>
                    <a:pt x="13361" y="10803"/>
                  </a:lnTo>
                  <a:lnTo>
                    <a:pt x="13641" y="10289"/>
                  </a:lnTo>
                  <a:lnTo>
                    <a:pt x="13898" y="9787"/>
                  </a:lnTo>
                  <a:lnTo>
                    <a:pt x="14120" y="9297"/>
                  </a:lnTo>
                  <a:lnTo>
                    <a:pt x="14319" y="8841"/>
                  </a:lnTo>
                  <a:lnTo>
                    <a:pt x="14482" y="8397"/>
                  </a:lnTo>
                  <a:lnTo>
                    <a:pt x="14622" y="7965"/>
                  </a:lnTo>
                  <a:lnTo>
                    <a:pt x="14739" y="7557"/>
                  </a:lnTo>
                  <a:lnTo>
                    <a:pt x="14821" y="7171"/>
                  </a:lnTo>
                  <a:lnTo>
                    <a:pt x="14879" y="6809"/>
                  </a:lnTo>
                  <a:lnTo>
                    <a:pt x="14914" y="6447"/>
                  </a:lnTo>
                  <a:lnTo>
                    <a:pt x="14926" y="6108"/>
                  </a:lnTo>
                  <a:lnTo>
                    <a:pt x="14914" y="5793"/>
                  </a:lnTo>
                  <a:lnTo>
                    <a:pt x="14879" y="5478"/>
                  </a:lnTo>
                  <a:lnTo>
                    <a:pt x="14821" y="5186"/>
                  </a:lnTo>
                  <a:lnTo>
                    <a:pt x="14751" y="4905"/>
                  </a:lnTo>
                  <a:lnTo>
                    <a:pt x="14646" y="4637"/>
                  </a:lnTo>
                  <a:lnTo>
                    <a:pt x="14541" y="4380"/>
                  </a:lnTo>
                  <a:lnTo>
                    <a:pt x="14400" y="4135"/>
                  </a:lnTo>
                  <a:lnTo>
                    <a:pt x="14249" y="3901"/>
                  </a:lnTo>
                  <a:lnTo>
                    <a:pt x="14085" y="3679"/>
                  </a:lnTo>
                  <a:lnTo>
                    <a:pt x="13898" y="3469"/>
                  </a:lnTo>
                  <a:lnTo>
                    <a:pt x="13711" y="3259"/>
                  </a:lnTo>
                  <a:lnTo>
                    <a:pt x="13501" y="3060"/>
                  </a:lnTo>
                  <a:lnTo>
                    <a:pt x="13268" y="2862"/>
                  </a:lnTo>
                  <a:lnTo>
                    <a:pt x="13034" y="2686"/>
                  </a:lnTo>
                  <a:lnTo>
                    <a:pt x="12789" y="2500"/>
                  </a:lnTo>
                  <a:lnTo>
                    <a:pt x="12532" y="2324"/>
                  </a:lnTo>
                  <a:lnTo>
                    <a:pt x="12275" y="2161"/>
                  </a:lnTo>
                  <a:lnTo>
                    <a:pt x="11995" y="1986"/>
                  </a:lnTo>
                  <a:lnTo>
                    <a:pt x="11434" y="1659"/>
                  </a:lnTo>
                  <a:lnTo>
                    <a:pt x="10838" y="1343"/>
                  </a:lnTo>
                  <a:lnTo>
                    <a:pt x="10243" y="1040"/>
                  </a:lnTo>
                  <a:lnTo>
                    <a:pt x="9670" y="748"/>
                  </a:lnTo>
                  <a:lnTo>
                    <a:pt x="9378" y="619"/>
                  </a:lnTo>
                  <a:lnTo>
                    <a:pt x="9098" y="503"/>
                  </a:lnTo>
                  <a:lnTo>
                    <a:pt x="8806" y="386"/>
                  </a:lnTo>
                  <a:lnTo>
                    <a:pt x="8526" y="292"/>
                  </a:lnTo>
                  <a:lnTo>
                    <a:pt x="8246" y="211"/>
                  </a:lnTo>
                  <a:lnTo>
                    <a:pt x="7977" y="129"/>
                  </a:lnTo>
                  <a:lnTo>
                    <a:pt x="7697" y="70"/>
                  </a:lnTo>
                  <a:lnTo>
                    <a:pt x="7428" y="35"/>
                  </a:lnTo>
                  <a:lnTo>
                    <a:pt x="7159" y="12"/>
                  </a:lnTo>
                  <a:lnTo>
                    <a:pt x="6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29128" y="1255279"/>
              <a:ext cx="390415" cy="425574"/>
            </a:xfrm>
            <a:custGeom>
              <a:avLst/>
              <a:gdLst/>
              <a:ahLst/>
              <a:cxnLst/>
              <a:rect l="l" t="t" r="r" b="b"/>
              <a:pathLst>
                <a:path w="13747" h="14985" extrusionOk="0">
                  <a:moveTo>
                    <a:pt x="11878" y="0"/>
                  </a:moveTo>
                  <a:lnTo>
                    <a:pt x="11703" y="584"/>
                  </a:lnTo>
                  <a:lnTo>
                    <a:pt x="11516" y="1145"/>
                  </a:lnTo>
                  <a:lnTo>
                    <a:pt x="11306" y="1706"/>
                  </a:lnTo>
                  <a:lnTo>
                    <a:pt x="11096" y="2255"/>
                  </a:lnTo>
                  <a:lnTo>
                    <a:pt x="10862" y="2803"/>
                  </a:lnTo>
                  <a:lnTo>
                    <a:pt x="10617" y="3341"/>
                  </a:lnTo>
                  <a:lnTo>
                    <a:pt x="10360" y="3878"/>
                  </a:lnTo>
                  <a:lnTo>
                    <a:pt x="10080" y="4392"/>
                  </a:lnTo>
                  <a:lnTo>
                    <a:pt x="9788" y="4906"/>
                  </a:lnTo>
                  <a:lnTo>
                    <a:pt x="9496" y="5408"/>
                  </a:lnTo>
                  <a:lnTo>
                    <a:pt x="9181" y="5898"/>
                  </a:lnTo>
                  <a:lnTo>
                    <a:pt x="8854" y="6377"/>
                  </a:lnTo>
                  <a:lnTo>
                    <a:pt x="8515" y="6856"/>
                  </a:lnTo>
                  <a:lnTo>
                    <a:pt x="8164" y="7312"/>
                  </a:lnTo>
                  <a:lnTo>
                    <a:pt x="7802" y="7767"/>
                  </a:lnTo>
                  <a:lnTo>
                    <a:pt x="7417" y="8199"/>
                  </a:lnTo>
                  <a:lnTo>
                    <a:pt x="7032" y="8631"/>
                  </a:lnTo>
                  <a:lnTo>
                    <a:pt x="6635" y="9040"/>
                  </a:lnTo>
                  <a:lnTo>
                    <a:pt x="6226" y="9437"/>
                  </a:lnTo>
                  <a:lnTo>
                    <a:pt x="5805" y="9822"/>
                  </a:lnTo>
                  <a:lnTo>
                    <a:pt x="5373" y="10196"/>
                  </a:lnTo>
                  <a:lnTo>
                    <a:pt x="4929" y="10558"/>
                  </a:lnTo>
                  <a:lnTo>
                    <a:pt x="4486" y="10909"/>
                  </a:lnTo>
                  <a:lnTo>
                    <a:pt x="4018" y="11236"/>
                  </a:lnTo>
                  <a:lnTo>
                    <a:pt x="3551" y="11551"/>
                  </a:lnTo>
                  <a:lnTo>
                    <a:pt x="3072" y="11855"/>
                  </a:lnTo>
                  <a:lnTo>
                    <a:pt x="2582" y="12135"/>
                  </a:lnTo>
                  <a:lnTo>
                    <a:pt x="2080" y="12404"/>
                  </a:lnTo>
                  <a:lnTo>
                    <a:pt x="1566" y="12660"/>
                  </a:lnTo>
                  <a:lnTo>
                    <a:pt x="1052" y="12894"/>
                  </a:lnTo>
                  <a:lnTo>
                    <a:pt x="526" y="13116"/>
                  </a:lnTo>
                  <a:lnTo>
                    <a:pt x="1" y="13314"/>
                  </a:lnTo>
                  <a:lnTo>
                    <a:pt x="141" y="13501"/>
                  </a:lnTo>
                  <a:lnTo>
                    <a:pt x="293" y="13677"/>
                  </a:lnTo>
                  <a:lnTo>
                    <a:pt x="456" y="13840"/>
                  </a:lnTo>
                  <a:lnTo>
                    <a:pt x="620" y="14004"/>
                  </a:lnTo>
                  <a:lnTo>
                    <a:pt x="795" y="14144"/>
                  </a:lnTo>
                  <a:lnTo>
                    <a:pt x="982" y="14284"/>
                  </a:lnTo>
                  <a:lnTo>
                    <a:pt x="1169" y="14412"/>
                  </a:lnTo>
                  <a:lnTo>
                    <a:pt x="1379" y="14529"/>
                  </a:lnTo>
                  <a:lnTo>
                    <a:pt x="1531" y="14599"/>
                  </a:lnTo>
                  <a:lnTo>
                    <a:pt x="1683" y="14669"/>
                  </a:lnTo>
                  <a:lnTo>
                    <a:pt x="1834" y="14728"/>
                  </a:lnTo>
                  <a:lnTo>
                    <a:pt x="1998" y="14786"/>
                  </a:lnTo>
                  <a:lnTo>
                    <a:pt x="2150" y="14833"/>
                  </a:lnTo>
                  <a:lnTo>
                    <a:pt x="2313" y="14879"/>
                  </a:lnTo>
                  <a:lnTo>
                    <a:pt x="2652" y="14938"/>
                  </a:lnTo>
                  <a:lnTo>
                    <a:pt x="2991" y="14973"/>
                  </a:lnTo>
                  <a:lnTo>
                    <a:pt x="3329" y="14985"/>
                  </a:lnTo>
                  <a:lnTo>
                    <a:pt x="3691" y="14973"/>
                  </a:lnTo>
                  <a:lnTo>
                    <a:pt x="4042" y="14938"/>
                  </a:lnTo>
                  <a:lnTo>
                    <a:pt x="4404" y="14868"/>
                  </a:lnTo>
                  <a:lnTo>
                    <a:pt x="4778" y="14786"/>
                  </a:lnTo>
                  <a:lnTo>
                    <a:pt x="5140" y="14669"/>
                  </a:lnTo>
                  <a:lnTo>
                    <a:pt x="5513" y="14529"/>
                  </a:lnTo>
                  <a:lnTo>
                    <a:pt x="5887" y="14377"/>
                  </a:lnTo>
                  <a:lnTo>
                    <a:pt x="6261" y="14190"/>
                  </a:lnTo>
                  <a:lnTo>
                    <a:pt x="6646" y="13992"/>
                  </a:lnTo>
                  <a:lnTo>
                    <a:pt x="7020" y="13770"/>
                  </a:lnTo>
                  <a:lnTo>
                    <a:pt x="7394" y="13525"/>
                  </a:lnTo>
                  <a:lnTo>
                    <a:pt x="7767" y="13256"/>
                  </a:lnTo>
                  <a:lnTo>
                    <a:pt x="8141" y="12976"/>
                  </a:lnTo>
                  <a:lnTo>
                    <a:pt x="8515" y="12660"/>
                  </a:lnTo>
                  <a:lnTo>
                    <a:pt x="8877" y="12345"/>
                  </a:lnTo>
                  <a:lnTo>
                    <a:pt x="9239" y="11995"/>
                  </a:lnTo>
                  <a:lnTo>
                    <a:pt x="9589" y="11633"/>
                  </a:lnTo>
                  <a:lnTo>
                    <a:pt x="9940" y="11247"/>
                  </a:lnTo>
                  <a:lnTo>
                    <a:pt x="10290" y="10850"/>
                  </a:lnTo>
                  <a:lnTo>
                    <a:pt x="10629" y="10441"/>
                  </a:lnTo>
                  <a:lnTo>
                    <a:pt x="10956" y="10009"/>
                  </a:lnTo>
                  <a:lnTo>
                    <a:pt x="11271" y="9554"/>
                  </a:lnTo>
                  <a:lnTo>
                    <a:pt x="11586" y="9087"/>
                  </a:lnTo>
                  <a:lnTo>
                    <a:pt x="11890" y="8608"/>
                  </a:lnTo>
                  <a:lnTo>
                    <a:pt x="12182" y="8117"/>
                  </a:lnTo>
                  <a:lnTo>
                    <a:pt x="12462" y="7603"/>
                  </a:lnTo>
                  <a:lnTo>
                    <a:pt x="12649" y="7230"/>
                  </a:lnTo>
                  <a:lnTo>
                    <a:pt x="12836" y="6856"/>
                  </a:lnTo>
                  <a:lnTo>
                    <a:pt x="13000" y="6494"/>
                  </a:lnTo>
                  <a:lnTo>
                    <a:pt x="13140" y="6155"/>
                  </a:lnTo>
                  <a:lnTo>
                    <a:pt x="13268" y="5817"/>
                  </a:lnTo>
                  <a:lnTo>
                    <a:pt x="13385" y="5501"/>
                  </a:lnTo>
                  <a:lnTo>
                    <a:pt x="13478" y="5186"/>
                  </a:lnTo>
                  <a:lnTo>
                    <a:pt x="13560" y="4882"/>
                  </a:lnTo>
                  <a:lnTo>
                    <a:pt x="13630" y="4590"/>
                  </a:lnTo>
                  <a:lnTo>
                    <a:pt x="13677" y="4310"/>
                  </a:lnTo>
                  <a:lnTo>
                    <a:pt x="13712" y="4041"/>
                  </a:lnTo>
                  <a:lnTo>
                    <a:pt x="13735" y="3773"/>
                  </a:lnTo>
                  <a:lnTo>
                    <a:pt x="13747" y="3516"/>
                  </a:lnTo>
                  <a:lnTo>
                    <a:pt x="13747" y="3271"/>
                  </a:lnTo>
                  <a:lnTo>
                    <a:pt x="13735" y="3037"/>
                  </a:lnTo>
                  <a:lnTo>
                    <a:pt x="13700" y="2803"/>
                  </a:lnTo>
                  <a:lnTo>
                    <a:pt x="13665" y="2582"/>
                  </a:lnTo>
                  <a:lnTo>
                    <a:pt x="13607" y="2371"/>
                  </a:lnTo>
                  <a:lnTo>
                    <a:pt x="13548" y="2161"/>
                  </a:lnTo>
                  <a:lnTo>
                    <a:pt x="13478" y="1963"/>
                  </a:lnTo>
                  <a:lnTo>
                    <a:pt x="13397" y="1776"/>
                  </a:lnTo>
                  <a:lnTo>
                    <a:pt x="13292" y="1589"/>
                  </a:lnTo>
                  <a:lnTo>
                    <a:pt x="13198" y="1402"/>
                  </a:lnTo>
                  <a:lnTo>
                    <a:pt x="13081" y="1227"/>
                  </a:lnTo>
                  <a:lnTo>
                    <a:pt x="12953" y="1063"/>
                  </a:lnTo>
                  <a:lnTo>
                    <a:pt x="12824" y="900"/>
                  </a:lnTo>
                  <a:lnTo>
                    <a:pt x="12684" y="736"/>
                  </a:lnTo>
                  <a:lnTo>
                    <a:pt x="12532" y="584"/>
                  </a:lnTo>
                  <a:lnTo>
                    <a:pt x="12381" y="433"/>
                  </a:lnTo>
                  <a:lnTo>
                    <a:pt x="12217" y="292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73916" y="1333551"/>
              <a:ext cx="94544" cy="77305"/>
            </a:xfrm>
            <a:custGeom>
              <a:avLst/>
              <a:gdLst/>
              <a:ahLst/>
              <a:cxnLst/>
              <a:rect l="l" t="t" r="r" b="b"/>
              <a:pathLst>
                <a:path w="3329" h="2722" extrusionOk="0">
                  <a:moveTo>
                    <a:pt x="982" y="1"/>
                  </a:moveTo>
                  <a:lnTo>
                    <a:pt x="841" y="12"/>
                  </a:lnTo>
                  <a:lnTo>
                    <a:pt x="701" y="36"/>
                  </a:lnTo>
                  <a:lnTo>
                    <a:pt x="584" y="82"/>
                  </a:lnTo>
                  <a:lnTo>
                    <a:pt x="468" y="129"/>
                  </a:lnTo>
                  <a:lnTo>
                    <a:pt x="351" y="199"/>
                  </a:lnTo>
                  <a:lnTo>
                    <a:pt x="257" y="269"/>
                  </a:lnTo>
                  <a:lnTo>
                    <a:pt x="176" y="363"/>
                  </a:lnTo>
                  <a:lnTo>
                    <a:pt x="106" y="456"/>
                  </a:lnTo>
                  <a:lnTo>
                    <a:pt x="59" y="573"/>
                  </a:lnTo>
                  <a:lnTo>
                    <a:pt x="24" y="678"/>
                  </a:lnTo>
                  <a:lnTo>
                    <a:pt x="1" y="807"/>
                  </a:lnTo>
                  <a:lnTo>
                    <a:pt x="1" y="923"/>
                  </a:lnTo>
                  <a:lnTo>
                    <a:pt x="12" y="1052"/>
                  </a:lnTo>
                  <a:lnTo>
                    <a:pt x="47" y="1180"/>
                  </a:lnTo>
                  <a:lnTo>
                    <a:pt x="94" y="1320"/>
                  </a:lnTo>
                  <a:lnTo>
                    <a:pt x="152" y="1449"/>
                  </a:lnTo>
                  <a:lnTo>
                    <a:pt x="222" y="1577"/>
                  </a:lnTo>
                  <a:lnTo>
                    <a:pt x="304" y="1706"/>
                  </a:lnTo>
                  <a:lnTo>
                    <a:pt x="409" y="1834"/>
                  </a:lnTo>
                  <a:lnTo>
                    <a:pt x="514" y="1951"/>
                  </a:lnTo>
                  <a:lnTo>
                    <a:pt x="643" y="2068"/>
                  </a:lnTo>
                  <a:lnTo>
                    <a:pt x="771" y="2185"/>
                  </a:lnTo>
                  <a:lnTo>
                    <a:pt x="923" y="2290"/>
                  </a:lnTo>
                  <a:lnTo>
                    <a:pt x="1075" y="2383"/>
                  </a:lnTo>
                  <a:lnTo>
                    <a:pt x="1238" y="2465"/>
                  </a:lnTo>
                  <a:lnTo>
                    <a:pt x="1402" y="2547"/>
                  </a:lnTo>
                  <a:lnTo>
                    <a:pt x="1565" y="2605"/>
                  </a:lnTo>
                  <a:lnTo>
                    <a:pt x="1729" y="2652"/>
                  </a:lnTo>
                  <a:lnTo>
                    <a:pt x="1892" y="2687"/>
                  </a:lnTo>
                  <a:lnTo>
                    <a:pt x="2044" y="2710"/>
                  </a:lnTo>
                  <a:lnTo>
                    <a:pt x="2208" y="2722"/>
                  </a:lnTo>
                  <a:lnTo>
                    <a:pt x="2348" y="2722"/>
                  </a:lnTo>
                  <a:lnTo>
                    <a:pt x="2500" y="2710"/>
                  </a:lnTo>
                  <a:lnTo>
                    <a:pt x="2628" y="2675"/>
                  </a:lnTo>
                  <a:lnTo>
                    <a:pt x="2757" y="2640"/>
                  </a:lnTo>
                  <a:lnTo>
                    <a:pt x="2874" y="2582"/>
                  </a:lnTo>
                  <a:lnTo>
                    <a:pt x="2979" y="2523"/>
                  </a:lnTo>
                  <a:lnTo>
                    <a:pt x="3072" y="2442"/>
                  </a:lnTo>
                  <a:lnTo>
                    <a:pt x="3154" y="2360"/>
                  </a:lnTo>
                  <a:lnTo>
                    <a:pt x="3224" y="2255"/>
                  </a:lnTo>
                  <a:lnTo>
                    <a:pt x="3282" y="2150"/>
                  </a:lnTo>
                  <a:lnTo>
                    <a:pt x="3317" y="2033"/>
                  </a:lnTo>
                  <a:lnTo>
                    <a:pt x="3329" y="1916"/>
                  </a:lnTo>
                  <a:lnTo>
                    <a:pt x="3329" y="1788"/>
                  </a:lnTo>
                  <a:lnTo>
                    <a:pt x="3317" y="1659"/>
                  </a:lnTo>
                  <a:lnTo>
                    <a:pt x="3294" y="1531"/>
                  </a:lnTo>
                  <a:lnTo>
                    <a:pt x="3247" y="1402"/>
                  </a:lnTo>
                  <a:lnTo>
                    <a:pt x="3189" y="1274"/>
                  </a:lnTo>
                  <a:lnTo>
                    <a:pt x="3119" y="1145"/>
                  </a:lnTo>
                  <a:lnTo>
                    <a:pt x="3025" y="1017"/>
                  </a:lnTo>
                  <a:lnTo>
                    <a:pt x="2932" y="888"/>
                  </a:lnTo>
                  <a:lnTo>
                    <a:pt x="2815" y="760"/>
                  </a:lnTo>
                  <a:lnTo>
                    <a:pt x="2698" y="643"/>
                  </a:lnTo>
                  <a:lnTo>
                    <a:pt x="2558" y="538"/>
                  </a:lnTo>
                  <a:lnTo>
                    <a:pt x="2418" y="433"/>
                  </a:lnTo>
                  <a:lnTo>
                    <a:pt x="2255" y="339"/>
                  </a:lnTo>
                  <a:lnTo>
                    <a:pt x="2103" y="246"/>
                  </a:lnTo>
                  <a:lnTo>
                    <a:pt x="1939" y="176"/>
                  </a:lnTo>
                  <a:lnTo>
                    <a:pt x="1764" y="118"/>
                  </a:lnTo>
                  <a:lnTo>
                    <a:pt x="1612" y="59"/>
                  </a:lnTo>
                  <a:lnTo>
                    <a:pt x="1449" y="2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79227" y="1485807"/>
              <a:ext cx="147623" cy="57084"/>
            </a:xfrm>
            <a:custGeom>
              <a:avLst/>
              <a:gdLst/>
              <a:ahLst/>
              <a:cxnLst/>
              <a:rect l="l" t="t" r="r" b="b"/>
              <a:pathLst>
                <a:path w="5198" h="2010" extrusionOk="0">
                  <a:moveTo>
                    <a:pt x="129" y="0"/>
                  </a:moveTo>
                  <a:lnTo>
                    <a:pt x="94" y="12"/>
                  </a:lnTo>
                  <a:lnTo>
                    <a:pt x="59" y="24"/>
                  </a:lnTo>
                  <a:lnTo>
                    <a:pt x="35" y="47"/>
                  </a:lnTo>
                  <a:lnTo>
                    <a:pt x="12" y="70"/>
                  </a:lnTo>
                  <a:lnTo>
                    <a:pt x="0" y="94"/>
                  </a:lnTo>
                  <a:lnTo>
                    <a:pt x="0" y="129"/>
                  </a:lnTo>
                  <a:lnTo>
                    <a:pt x="12" y="211"/>
                  </a:lnTo>
                  <a:lnTo>
                    <a:pt x="59" y="304"/>
                  </a:lnTo>
                  <a:lnTo>
                    <a:pt x="129" y="409"/>
                  </a:lnTo>
                  <a:lnTo>
                    <a:pt x="222" y="526"/>
                  </a:lnTo>
                  <a:lnTo>
                    <a:pt x="351" y="643"/>
                  </a:lnTo>
                  <a:lnTo>
                    <a:pt x="503" y="783"/>
                  </a:lnTo>
                  <a:lnTo>
                    <a:pt x="678" y="911"/>
                  </a:lnTo>
                  <a:lnTo>
                    <a:pt x="888" y="1051"/>
                  </a:lnTo>
                  <a:lnTo>
                    <a:pt x="1122" y="1192"/>
                  </a:lnTo>
                  <a:lnTo>
                    <a:pt x="1390" y="1332"/>
                  </a:lnTo>
                  <a:lnTo>
                    <a:pt x="1682" y="1460"/>
                  </a:lnTo>
                  <a:lnTo>
                    <a:pt x="1997" y="1589"/>
                  </a:lnTo>
                  <a:lnTo>
                    <a:pt x="2348" y="1705"/>
                  </a:lnTo>
                  <a:lnTo>
                    <a:pt x="2698" y="1811"/>
                  </a:lnTo>
                  <a:lnTo>
                    <a:pt x="3037" y="1881"/>
                  </a:lnTo>
                  <a:lnTo>
                    <a:pt x="3352" y="1939"/>
                  </a:lnTo>
                  <a:lnTo>
                    <a:pt x="3656" y="1986"/>
                  </a:lnTo>
                  <a:lnTo>
                    <a:pt x="3925" y="1997"/>
                  </a:lnTo>
                  <a:lnTo>
                    <a:pt x="4170" y="2009"/>
                  </a:lnTo>
                  <a:lnTo>
                    <a:pt x="4403" y="1997"/>
                  </a:lnTo>
                  <a:lnTo>
                    <a:pt x="4602" y="1974"/>
                  </a:lnTo>
                  <a:lnTo>
                    <a:pt x="4777" y="1951"/>
                  </a:lnTo>
                  <a:lnTo>
                    <a:pt x="4917" y="1904"/>
                  </a:lnTo>
                  <a:lnTo>
                    <a:pt x="5034" y="1857"/>
                  </a:lnTo>
                  <a:lnTo>
                    <a:pt x="5127" y="1799"/>
                  </a:lnTo>
                  <a:lnTo>
                    <a:pt x="5174" y="1752"/>
                  </a:lnTo>
                  <a:lnTo>
                    <a:pt x="5198" y="1717"/>
                  </a:lnTo>
                  <a:lnTo>
                    <a:pt x="5198" y="1694"/>
                  </a:lnTo>
                  <a:lnTo>
                    <a:pt x="5198" y="1659"/>
                  </a:lnTo>
                  <a:lnTo>
                    <a:pt x="5186" y="1624"/>
                  </a:lnTo>
                  <a:lnTo>
                    <a:pt x="5174" y="1600"/>
                  </a:lnTo>
                  <a:lnTo>
                    <a:pt x="5151" y="1577"/>
                  </a:lnTo>
                  <a:lnTo>
                    <a:pt x="5069" y="1519"/>
                  </a:lnTo>
                  <a:lnTo>
                    <a:pt x="4987" y="1472"/>
                  </a:lnTo>
                  <a:lnTo>
                    <a:pt x="4882" y="1414"/>
                  </a:lnTo>
                  <a:lnTo>
                    <a:pt x="4765" y="1367"/>
                  </a:lnTo>
                  <a:lnTo>
                    <a:pt x="4485" y="1285"/>
                  </a:lnTo>
                  <a:lnTo>
                    <a:pt x="4170" y="1203"/>
                  </a:lnTo>
                  <a:lnTo>
                    <a:pt x="3434" y="1016"/>
                  </a:lnTo>
                  <a:lnTo>
                    <a:pt x="3037" y="923"/>
                  </a:lnTo>
                  <a:lnTo>
                    <a:pt x="2628" y="795"/>
                  </a:lnTo>
                  <a:lnTo>
                    <a:pt x="2231" y="666"/>
                  </a:lnTo>
                  <a:lnTo>
                    <a:pt x="1846" y="526"/>
                  </a:lnTo>
                  <a:lnTo>
                    <a:pt x="1145" y="257"/>
                  </a:lnTo>
                  <a:lnTo>
                    <a:pt x="830" y="140"/>
                  </a:lnTo>
                  <a:lnTo>
                    <a:pt x="561" y="59"/>
                  </a:lnTo>
                  <a:lnTo>
                    <a:pt x="432" y="24"/>
                  </a:lnTo>
                  <a:lnTo>
                    <a:pt x="316" y="1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828159" y="1433408"/>
              <a:ext cx="98520" cy="43480"/>
            </a:xfrm>
            <a:custGeom>
              <a:avLst/>
              <a:gdLst/>
              <a:ahLst/>
              <a:cxnLst/>
              <a:rect l="l" t="t" r="r" b="b"/>
              <a:pathLst>
                <a:path w="3469" h="1531" extrusionOk="0">
                  <a:moveTo>
                    <a:pt x="1273" y="0"/>
                  </a:moveTo>
                  <a:lnTo>
                    <a:pt x="1075" y="12"/>
                  </a:lnTo>
                  <a:lnTo>
                    <a:pt x="888" y="47"/>
                  </a:lnTo>
                  <a:lnTo>
                    <a:pt x="724" y="82"/>
                  </a:lnTo>
                  <a:lnTo>
                    <a:pt x="561" y="140"/>
                  </a:lnTo>
                  <a:lnTo>
                    <a:pt x="432" y="199"/>
                  </a:lnTo>
                  <a:lnTo>
                    <a:pt x="304" y="269"/>
                  </a:lnTo>
                  <a:lnTo>
                    <a:pt x="210" y="339"/>
                  </a:lnTo>
                  <a:lnTo>
                    <a:pt x="129" y="409"/>
                  </a:lnTo>
                  <a:lnTo>
                    <a:pt x="59" y="491"/>
                  </a:lnTo>
                  <a:lnTo>
                    <a:pt x="24" y="561"/>
                  </a:lnTo>
                  <a:lnTo>
                    <a:pt x="0" y="631"/>
                  </a:lnTo>
                  <a:lnTo>
                    <a:pt x="12" y="689"/>
                  </a:lnTo>
                  <a:lnTo>
                    <a:pt x="35" y="748"/>
                  </a:lnTo>
                  <a:lnTo>
                    <a:pt x="82" y="794"/>
                  </a:lnTo>
                  <a:lnTo>
                    <a:pt x="140" y="829"/>
                  </a:lnTo>
                  <a:lnTo>
                    <a:pt x="210" y="864"/>
                  </a:lnTo>
                  <a:lnTo>
                    <a:pt x="292" y="888"/>
                  </a:lnTo>
                  <a:lnTo>
                    <a:pt x="479" y="934"/>
                  </a:lnTo>
                  <a:lnTo>
                    <a:pt x="689" y="969"/>
                  </a:lnTo>
                  <a:lnTo>
                    <a:pt x="1180" y="1016"/>
                  </a:lnTo>
                  <a:lnTo>
                    <a:pt x="1448" y="1051"/>
                  </a:lnTo>
                  <a:lnTo>
                    <a:pt x="1717" y="1110"/>
                  </a:lnTo>
                  <a:lnTo>
                    <a:pt x="1974" y="1180"/>
                  </a:lnTo>
                  <a:lnTo>
                    <a:pt x="2231" y="1261"/>
                  </a:lnTo>
                  <a:lnTo>
                    <a:pt x="2698" y="1413"/>
                  </a:lnTo>
                  <a:lnTo>
                    <a:pt x="2908" y="1483"/>
                  </a:lnTo>
                  <a:lnTo>
                    <a:pt x="3095" y="1518"/>
                  </a:lnTo>
                  <a:lnTo>
                    <a:pt x="3177" y="1530"/>
                  </a:lnTo>
                  <a:lnTo>
                    <a:pt x="3247" y="1530"/>
                  </a:lnTo>
                  <a:lnTo>
                    <a:pt x="3317" y="1518"/>
                  </a:lnTo>
                  <a:lnTo>
                    <a:pt x="3387" y="1495"/>
                  </a:lnTo>
                  <a:lnTo>
                    <a:pt x="3434" y="1460"/>
                  </a:lnTo>
                  <a:lnTo>
                    <a:pt x="3457" y="1413"/>
                  </a:lnTo>
                  <a:lnTo>
                    <a:pt x="3469" y="1343"/>
                  </a:lnTo>
                  <a:lnTo>
                    <a:pt x="3469" y="1250"/>
                  </a:lnTo>
                  <a:lnTo>
                    <a:pt x="3446" y="1156"/>
                  </a:lnTo>
                  <a:lnTo>
                    <a:pt x="3399" y="1063"/>
                  </a:lnTo>
                  <a:lnTo>
                    <a:pt x="3340" y="946"/>
                  </a:lnTo>
                  <a:lnTo>
                    <a:pt x="3259" y="841"/>
                  </a:lnTo>
                  <a:lnTo>
                    <a:pt x="3165" y="724"/>
                  </a:lnTo>
                  <a:lnTo>
                    <a:pt x="3048" y="607"/>
                  </a:lnTo>
                  <a:lnTo>
                    <a:pt x="2908" y="502"/>
                  </a:lnTo>
                  <a:lnTo>
                    <a:pt x="2756" y="397"/>
                  </a:lnTo>
                  <a:lnTo>
                    <a:pt x="2581" y="292"/>
                  </a:lnTo>
                  <a:lnTo>
                    <a:pt x="2394" y="210"/>
                  </a:lnTo>
                  <a:lnTo>
                    <a:pt x="2184" y="129"/>
                  </a:lnTo>
                  <a:lnTo>
                    <a:pt x="1951" y="70"/>
                  </a:lnTo>
                  <a:lnTo>
                    <a:pt x="1705" y="23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829465" y="1428750"/>
              <a:ext cx="80628" cy="22578"/>
            </a:xfrm>
            <a:custGeom>
              <a:avLst/>
              <a:gdLst/>
              <a:ahLst/>
              <a:cxnLst/>
              <a:rect l="l" t="t" r="r" b="b"/>
              <a:pathLst>
                <a:path w="2839" h="795" extrusionOk="0">
                  <a:moveTo>
                    <a:pt x="1881" y="1"/>
                  </a:moveTo>
                  <a:lnTo>
                    <a:pt x="1718" y="12"/>
                  </a:lnTo>
                  <a:lnTo>
                    <a:pt x="1531" y="24"/>
                  </a:lnTo>
                  <a:lnTo>
                    <a:pt x="1344" y="59"/>
                  </a:lnTo>
                  <a:lnTo>
                    <a:pt x="1157" y="94"/>
                  </a:lnTo>
                  <a:lnTo>
                    <a:pt x="970" y="129"/>
                  </a:lnTo>
                  <a:lnTo>
                    <a:pt x="807" y="176"/>
                  </a:lnTo>
                  <a:lnTo>
                    <a:pt x="667" y="234"/>
                  </a:lnTo>
                  <a:lnTo>
                    <a:pt x="527" y="293"/>
                  </a:lnTo>
                  <a:lnTo>
                    <a:pt x="410" y="351"/>
                  </a:lnTo>
                  <a:lnTo>
                    <a:pt x="305" y="409"/>
                  </a:lnTo>
                  <a:lnTo>
                    <a:pt x="211" y="468"/>
                  </a:lnTo>
                  <a:lnTo>
                    <a:pt x="141" y="514"/>
                  </a:lnTo>
                  <a:lnTo>
                    <a:pt x="83" y="573"/>
                  </a:lnTo>
                  <a:lnTo>
                    <a:pt x="36" y="631"/>
                  </a:lnTo>
                  <a:lnTo>
                    <a:pt x="13" y="666"/>
                  </a:lnTo>
                  <a:lnTo>
                    <a:pt x="1" y="713"/>
                  </a:lnTo>
                  <a:lnTo>
                    <a:pt x="1" y="748"/>
                  </a:lnTo>
                  <a:lnTo>
                    <a:pt x="24" y="771"/>
                  </a:lnTo>
                  <a:lnTo>
                    <a:pt x="59" y="783"/>
                  </a:lnTo>
                  <a:lnTo>
                    <a:pt x="153" y="795"/>
                  </a:lnTo>
                  <a:lnTo>
                    <a:pt x="281" y="795"/>
                  </a:lnTo>
                  <a:lnTo>
                    <a:pt x="433" y="771"/>
                  </a:lnTo>
                  <a:lnTo>
                    <a:pt x="608" y="736"/>
                  </a:lnTo>
                  <a:lnTo>
                    <a:pt x="994" y="643"/>
                  </a:lnTo>
                  <a:lnTo>
                    <a:pt x="1204" y="596"/>
                  </a:lnTo>
                  <a:lnTo>
                    <a:pt x="1426" y="549"/>
                  </a:lnTo>
                  <a:lnTo>
                    <a:pt x="1648" y="526"/>
                  </a:lnTo>
                  <a:lnTo>
                    <a:pt x="1858" y="503"/>
                  </a:lnTo>
                  <a:lnTo>
                    <a:pt x="2255" y="456"/>
                  </a:lnTo>
                  <a:lnTo>
                    <a:pt x="2430" y="433"/>
                  </a:lnTo>
                  <a:lnTo>
                    <a:pt x="2582" y="409"/>
                  </a:lnTo>
                  <a:lnTo>
                    <a:pt x="2710" y="374"/>
                  </a:lnTo>
                  <a:lnTo>
                    <a:pt x="2804" y="339"/>
                  </a:lnTo>
                  <a:lnTo>
                    <a:pt x="2827" y="304"/>
                  </a:lnTo>
                  <a:lnTo>
                    <a:pt x="2839" y="281"/>
                  </a:lnTo>
                  <a:lnTo>
                    <a:pt x="2827" y="246"/>
                  </a:lnTo>
                  <a:lnTo>
                    <a:pt x="2804" y="211"/>
                  </a:lnTo>
                  <a:lnTo>
                    <a:pt x="2757" y="176"/>
                  </a:lnTo>
                  <a:lnTo>
                    <a:pt x="2699" y="141"/>
                  </a:lnTo>
                  <a:lnTo>
                    <a:pt x="2629" y="106"/>
                  </a:lnTo>
                  <a:lnTo>
                    <a:pt x="2547" y="82"/>
                  </a:lnTo>
                  <a:lnTo>
                    <a:pt x="2442" y="59"/>
                  </a:lnTo>
                  <a:lnTo>
                    <a:pt x="2325" y="36"/>
                  </a:lnTo>
                  <a:lnTo>
                    <a:pt x="2185" y="1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3610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730291" y="1293421"/>
              <a:ext cx="78327" cy="30558"/>
            </a:xfrm>
            <a:custGeom>
              <a:avLst/>
              <a:gdLst/>
              <a:ahLst/>
              <a:cxnLst/>
              <a:rect l="l" t="t" r="r" b="b"/>
              <a:pathLst>
                <a:path w="2758" h="1076" extrusionOk="0">
                  <a:moveTo>
                    <a:pt x="433" y="1"/>
                  </a:moveTo>
                  <a:lnTo>
                    <a:pt x="328" y="12"/>
                  </a:lnTo>
                  <a:lnTo>
                    <a:pt x="235" y="36"/>
                  </a:lnTo>
                  <a:lnTo>
                    <a:pt x="153" y="59"/>
                  </a:lnTo>
                  <a:lnTo>
                    <a:pt x="94" y="82"/>
                  </a:lnTo>
                  <a:lnTo>
                    <a:pt x="48" y="106"/>
                  </a:lnTo>
                  <a:lnTo>
                    <a:pt x="24" y="141"/>
                  </a:lnTo>
                  <a:lnTo>
                    <a:pt x="1" y="164"/>
                  </a:lnTo>
                  <a:lnTo>
                    <a:pt x="13" y="199"/>
                  </a:lnTo>
                  <a:lnTo>
                    <a:pt x="36" y="234"/>
                  </a:lnTo>
                  <a:lnTo>
                    <a:pt x="118" y="293"/>
                  </a:lnTo>
                  <a:lnTo>
                    <a:pt x="235" y="339"/>
                  </a:lnTo>
                  <a:lnTo>
                    <a:pt x="386" y="386"/>
                  </a:lnTo>
                  <a:lnTo>
                    <a:pt x="550" y="433"/>
                  </a:lnTo>
                  <a:lnTo>
                    <a:pt x="935" y="526"/>
                  </a:lnTo>
                  <a:lnTo>
                    <a:pt x="1145" y="585"/>
                  </a:lnTo>
                  <a:lnTo>
                    <a:pt x="1367" y="643"/>
                  </a:lnTo>
                  <a:lnTo>
                    <a:pt x="1578" y="725"/>
                  </a:lnTo>
                  <a:lnTo>
                    <a:pt x="1776" y="795"/>
                  </a:lnTo>
                  <a:lnTo>
                    <a:pt x="2150" y="947"/>
                  </a:lnTo>
                  <a:lnTo>
                    <a:pt x="2313" y="1005"/>
                  </a:lnTo>
                  <a:lnTo>
                    <a:pt x="2454" y="1052"/>
                  </a:lnTo>
                  <a:lnTo>
                    <a:pt x="2582" y="1075"/>
                  </a:lnTo>
                  <a:lnTo>
                    <a:pt x="2687" y="1075"/>
                  </a:lnTo>
                  <a:lnTo>
                    <a:pt x="2722" y="1063"/>
                  </a:lnTo>
                  <a:lnTo>
                    <a:pt x="2745" y="1040"/>
                  </a:lnTo>
                  <a:lnTo>
                    <a:pt x="2757" y="1017"/>
                  </a:lnTo>
                  <a:lnTo>
                    <a:pt x="2745" y="970"/>
                  </a:lnTo>
                  <a:lnTo>
                    <a:pt x="2722" y="923"/>
                  </a:lnTo>
                  <a:lnTo>
                    <a:pt x="2687" y="865"/>
                  </a:lnTo>
                  <a:lnTo>
                    <a:pt x="2640" y="795"/>
                  </a:lnTo>
                  <a:lnTo>
                    <a:pt x="2570" y="736"/>
                  </a:lnTo>
                  <a:lnTo>
                    <a:pt x="2489" y="666"/>
                  </a:lnTo>
                  <a:lnTo>
                    <a:pt x="2395" y="585"/>
                  </a:lnTo>
                  <a:lnTo>
                    <a:pt x="2290" y="514"/>
                  </a:lnTo>
                  <a:lnTo>
                    <a:pt x="2162" y="444"/>
                  </a:lnTo>
                  <a:lnTo>
                    <a:pt x="2021" y="363"/>
                  </a:lnTo>
                  <a:lnTo>
                    <a:pt x="1870" y="293"/>
                  </a:lnTo>
                  <a:lnTo>
                    <a:pt x="1706" y="234"/>
                  </a:lnTo>
                  <a:lnTo>
                    <a:pt x="1519" y="164"/>
                  </a:lnTo>
                  <a:lnTo>
                    <a:pt x="1332" y="106"/>
                  </a:lnTo>
                  <a:lnTo>
                    <a:pt x="1157" y="71"/>
                  </a:lnTo>
                  <a:lnTo>
                    <a:pt x="982" y="36"/>
                  </a:lnTo>
                  <a:lnTo>
                    <a:pt x="830" y="12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859002" y="1393931"/>
              <a:ext cx="81281" cy="20590"/>
            </a:xfrm>
            <a:custGeom>
              <a:avLst/>
              <a:gdLst/>
              <a:ahLst/>
              <a:cxnLst/>
              <a:rect l="l" t="t" r="r" b="b"/>
              <a:pathLst>
                <a:path w="2862" h="725" extrusionOk="0">
                  <a:moveTo>
                    <a:pt x="946" y="0"/>
                  </a:moveTo>
                  <a:lnTo>
                    <a:pt x="783" y="12"/>
                  </a:lnTo>
                  <a:lnTo>
                    <a:pt x="643" y="24"/>
                  </a:lnTo>
                  <a:lnTo>
                    <a:pt x="514" y="47"/>
                  </a:lnTo>
                  <a:lnTo>
                    <a:pt x="397" y="70"/>
                  </a:lnTo>
                  <a:lnTo>
                    <a:pt x="292" y="105"/>
                  </a:lnTo>
                  <a:lnTo>
                    <a:pt x="199" y="140"/>
                  </a:lnTo>
                  <a:lnTo>
                    <a:pt x="129" y="175"/>
                  </a:lnTo>
                  <a:lnTo>
                    <a:pt x="70" y="211"/>
                  </a:lnTo>
                  <a:lnTo>
                    <a:pt x="35" y="246"/>
                  </a:lnTo>
                  <a:lnTo>
                    <a:pt x="12" y="281"/>
                  </a:lnTo>
                  <a:lnTo>
                    <a:pt x="0" y="316"/>
                  </a:lnTo>
                  <a:lnTo>
                    <a:pt x="12" y="339"/>
                  </a:lnTo>
                  <a:lnTo>
                    <a:pt x="47" y="374"/>
                  </a:lnTo>
                  <a:lnTo>
                    <a:pt x="141" y="409"/>
                  </a:lnTo>
                  <a:lnTo>
                    <a:pt x="269" y="432"/>
                  </a:lnTo>
                  <a:lnTo>
                    <a:pt x="421" y="456"/>
                  </a:lnTo>
                  <a:lnTo>
                    <a:pt x="596" y="467"/>
                  </a:lnTo>
                  <a:lnTo>
                    <a:pt x="993" y="491"/>
                  </a:lnTo>
                  <a:lnTo>
                    <a:pt x="1203" y="514"/>
                  </a:lnTo>
                  <a:lnTo>
                    <a:pt x="1425" y="526"/>
                  </a:lnTo>
                  <a:lnTo>
                    <a:pt x="1647" y="561"/>
                  </a:lnTo>
                  <a:lnTo>
                    <a:pt x="1857" y="596"/>
                  </a:lnTo>
                  <a:lnTo>
                    <a:pt x="2254" y="678"/>
                  </a:lnTo>
                  <a:lnTo>
                    <a:pt x="2430" y="701"/>
                  </a:lnTo>
                  <a:lnTo>
                    <a:pt x="2581" y="724"/>
                  </a:lnTo>
                  <a:lnTo>
                    <a:pt x="2710" y="724"/>
                  </a:lnTo>
                  <a:lnTo>
                    <a:pt x="2803" y="713"/>
                  </a:lnTo>
                  <a:lnTo>
                    <a:pt x="2838" y="689"/>
                  </a:lnTo>
                  <a:lnTo>
                    <a:pt x="2862" y="666"/>
                  </a:lnTo>
                  <a:lnTo>
                    <a:pt x="2862" y="631"/>
                  </a:lnTo>
                  <a:lnTo>
                    <a:pt x="2850" y="584"/>
                  </a:lnTo>
                  <a:lnTo>
                    <a:pt x="2815" y="549"/>
                  </a:lnTo>
                  <a:lnTo>
                    <a:pt x="2768" y="491"/>
                  </a:lnTo>
                  <a:lnTo>
                    <a:pt x="2710" y="444"/>
                  </a:lnTo>
                  <a:lnTo>
                    <a:pt x="2628" y="386"/>
                  </a:lnTo>
                  <a:lnTo>
                    <a:pt x="2535" y="339"/>
                  </a:lnTo>
                  <a:lnTo>
                    <a:pt x="2430" y="281"/>
                  </a:lnTo>
                  <a:lnTo>
                    <a:pt x="2313" y="234"/>
                  </a:lnTo>
                  <a:lnTo>
                    <a:pt x="2173" y="175"/>
                  </a:lnTo>
                  <a:lnTo>
                    <a:pt x="2021" y="129"/>
                  </a:lnTo>
                  <a:lnTo>
                    <a:pt x="1857" y="94"/>
                  </a:lnTo>
                  <a:lnTo>
                    <a:pt x="1682" y="59"/>
                  </a:lnTo>
                  <a:lnTo>
                    <a:pt x="1484" y="24"/>
                  </a:lnTo>
                  <a:lnTo>
                    <a:pt x="1297" y="1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749859" y="1410517"/>
              <a:ext cx="43821" cy="53420"/>
            </a:xfrm>
            <a:custGeom>
              <a:avLst/>
              <a:gdLst/>
              <a:ahLst/>
              <a:cxnLst/>
              <a:rect l="l" t="t" r="r" b="b"/>
              <a:pathLst>
                <a:path w="1543" h="1881" extrusionOk="0">
                  <a:moveTo>
                    <a:pt x="1543" y="0"/>
                  </a:moveTo>
                  <a:lnTo>
                    <a:pt x="1519" y="24"/>
                  </a:lnTo>
                  <a:lnTo>
                    <a:pt x="1461" y="82"/>
                  </a:lnTo>
                  <a:lnTo>
                    <a:pt x="1251" y="257"/>
                  </a:lnTo>
                  <a:lnTo>
                    <a:pt x="970" y="491"/>
                  </a:lnTo>
                  <a:lnTo>
                    <a:pt x="655" y="771"/>
                  </a:lnTo>
                  <a:lnTo>
                    <a:pt x="503" y="923"/>
                  </a:lnTo>
                  <a:lnTo>
                    <a:pt x="363" y="1075"/>
                  </a:lnTo>
                  <a:lnTo>
                    <a:pt x="235" y="1227"/>
                  </a:lnTo>
                  <a:lnTo>
                    <a:pt x="129" y="1367"/>
                  </a:lnTo>
                  <a:lnTo>
                    <a:pt x="48" y="1495"/>
                  </a:lnTo>
                  <a:lnTo>
                    <a:pt x="24" y="1565"/>
                  </a:lnTo>
                  <a:lnTo>
                    <a:pt x="13" y="1624"/>
                  </a:lnTo>
                  <a:lnTo>
                    <a:pt x="1" y="1682"/>
                  </a:lnTo>
                  <a:lnTo>
                    <a:pt x="13" y="1729"/>
                  </a:lnTo>
                  <a:lnTo>
                    <a:pt x="24" y="1775"/>
                  </a:lnTo>
                  <a:lnTo>
                    <a:pt x="48" y="1822"/>
                  </a:lnTo>
                  <a:lnTo>
                    <a:pt x="83" y="1857"/>
                  </a:lnTo>
                  <a:lnTo>
                    <a:pt x="129" y="1869"/>
                  </a:lnTo>
                  <a:lnTo>
                    <a:pt x="176" y="1881"/>
                  </a:lnTo>
                  <a:lnTo>
                    <a:pt x="223" y="1869"/>
                  </a:lnTo>
                  <a:lnTo>
                    <a:pt x="270" y="1857"/>
                  </a:lnTo>
                  <a:lnTo>
                    <a:pt x="316" y="1822"/>
                  </a:lnTo>
                  <a:lnTo>
                    <a:pt x="433" y="1729"/>
                  </a:lnTo>
                  <a:lnTo>
                    <a:pt x="550" y="1612"/>
                  </a:lnTo>
                  <a:lnTo>
                    <a:pt x="678" y="1460"/>
                  </a:lnTo>
                  <a:lnTo>
                    <a:pt x="807" y="1285"/>
                  </a:lnTo>
                  <a:lnTo>
                    <a:pt x="924" y="1110"/>
                  </a:lnTo>
                  <a:lnTo>
                    <a:pt x="1157" y="736"/>
                  </a:lnTo>
                  <a:lnTo>
                    <a:pt x="1356" y="409"/>
                  </a:lnTo>
                  <a:lnTo>
                    <a:pt x="1531" y="7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2720965" y="1582993"/>
              <a:ext cx="306834" cy="883609"/>
            </a:xfrm>
            <a:custGeom>
              <a:avLst/>
              <a:gdLst/>
              <a:ahLst/>
              <a:cxnLst/>
              <a:rect l="l" t="t" r="r" b="b"/>
              <a:pathLst>
                <a:path w="10804" h="31113" extrusionOk="0">
                  <a:moveTo>
                    <a:pt x="10325" y="0"/>
                  </a:moveTo>
                  <a:lnTo>
                    <a:pt x="10232" y="24"/>
                  </a:lnTo>
                  <a:lnTo>
                    <a:pt x="10161" y="47"/>
                  </a:lnTo>
                  <a:lnTo>
                    <a:pt x="10080" y="94"/>
                  </a:lnTo>
                  <a:lnTo>
                    <a:pt x="10021" y="152"/>
                  </a:lnTo>
                  <a:lnTo>
                    <a:pt x="9963" y="234"/>
                  </a:lnTo>
                  <a:lnTo>
                    <a:pt x="9928" y="316"/>
                  </a:lnTo>
                  <a:lnTo>
                    <a:pt x="24" y="30517"/>
                  </a:lnTo>
                  <a:lnTo>
                    <a:pt x="1" y="30611"/>
                  </a:lnTo>
                  <a:lnTo>
                    <a:pt x="1" y="30693"/>
                  </a:lnTo>
                  <a:lnTo>
                    <a:pt x="24" y="30786"/>
                  </a:lnTo>
                  <a:lnTo>
                    <a:pt x="47" y="30856"/>
                  </a:lnTo>
                  <a:lnTo>
                    <a:pt x="94" y="30938"/>
                  </a:lnTo>
                  <a:lnTo>
                    <a:pt x="153" y="30996"/>
                  </a:lnTo>
                  <a:lnTo>
                    <a:pt x="234" y="31055"/>
                  </a:lnTo>
                  <a:lnTo>
                    <a:pt x="316" y="31090"/>
                  </a:lnTo>
                  <a:lnTo>
                    <a:pt x="398" y="31101"/>
                  </a:lnTo>
                  <a:lnTo>
                    <a:pt x="491" y="31113"/>
                  </a:lnTo>
                  <a:lnTo>
                    <a:pt x="573" y="31090"/>
                  </a:lnTo>
                  <a:lnTo>
                    <a:pt x="655" y="31055"/>
                  </a:lnTo>
                  <a:lnTo>
                    <a:pt x="725" y="31020"/>
                  </a:lnTo>
                  <a:lnTo>
                    <a:pt x="795" y="30949"/>
                  </a:lnTo>
                  <a:lnTo>
                    <a:pt x="842" y="30879"/>
                  </a:lnTo>
                  <a:lnTo>
                    <a:pt x="877" y="30798"/>
                  </a:lnTo>
                  <a:lnTo>
                    <a:pt x="10792" y="596"/>
                  </a:lnTo>
                  <a:lnTo>
                    <a:pt x="10804" y="502"/>
                  </a:lnTo>
                  <a:lnTo>
                    <a:pt x="10804" y="421"/>
                  </a:lnTo>
                  <a:lnTo>
                    <a:pt x="10792" y="327"/>
                  </a:lnTo>
                  <a:lnTo>
                    <a:pt x="10757" y="246"/>
                  </a:lnTo>
                  <a:lnTo>
                    <a:pt x="10710" y="175"/>
                  </a:lnTo>
                  <a:lnTo>
                    <a:pt x="10652" y="117"/>
                  </a:lnTo>
                  <a:lnTo>
                    <a:pt x="10582" y="59"/>
                  </a:lnTo>
                  <a:lnTo>
                    <a:pt x="10500" y="24"/>
                  </a:lnTo>
                  <a:lnTo>
                    <a:pt x="10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2868563" y="1223755"/>
              <a:ext cx="398395" cy="509837"/>
            </a:xfrm>
            <a:custGeom>
              <a:avLst/>
              <a:gdLst/>
              <a:ahLst/>
              <a:cxnLst/>
              <a:rect l="l" t="t" r="r" b="b"/>
              <a:pathLst>
                <a:path w="14028" h="17952" extrusionOk="0">
                  <a:moveTo>
                    <a:pt x="5805" y="1"/>
                  </a:moveTo>
                  <a:lnTo>
                    <a:pt x="5525" y="13"/>
                  </a:lnTo>
                  <a:lnTo>
                    <a:pt x="5256" y="24"/>
                  </a:lnTo>
                  <a:lnTo>
                    <a:pt x="4988" y="71"/>
                  </a:lnTo>
                  <a:lnTo>
                    <a:pt x="4719" y="129"/>
                  </a:lnTo>
                  <a:lnTo>
                    <a:pt x="4462" y="200"/>
                  </a:lnTo>
                  <a:lnTo>
                    <a:pt x="4205" y="305"/>
                  </a:lnTo>
                  <a:lnTo>
                    <a:pt x="3960" y="421"/>
                  </a:lnTo>
                  <a:lnTo>
                    <a:pt x="3703" y="562"/>
                  </a:lnTo>
                  <a:lnTo>
                    <a:pt x="3470" y="725"/>
                  </a:lnTo>
                  <a:lnTo>
                    <a:pt x="3224" y="924"/>
                  </a:lnTo>
                  <a:lnTo>
                    <a:pt x="3002" y="1134"/>
                  </a:lnTo>
                  <a:lnTo>
                    <a:pt x="2769" y="1379"/>
                  </a:lnTo>
                  <a:lnTo>
                    <a:pt x="2547" y="1648"/>
                  </a:lnTo>
                  <a:lnTo>
                    <a:pt x="2325" y="1951"/>
                  </a:lnTo>
                  <a:lnTo>
                    <a:pt x="2115" y="2290"/>
                  </a:lnTo>
                  <a:lnTo>
                    <a:pt x="1905" y="2652"/>
                  </a:lnTo>
                  <a:lnTo>
                    <a:pt x="1694" y="3049"/>
                  </a:lnTo>
                  <a:lnTo>
                    <a:pt x="1496" y="3481"/>
                  </a:lnTo>
                  <a:lnTo>
                    <a:pt x="1309" y="3937"/>
                  </a:lnTo>
                  <a:lnTo>
                    <a:pt x="1110" y="4439"/>
                  </a:lnTo>
                  <a:lnTo>
                    <a:pt x="935" y="4976"/>
                  </a:lnTo>
                  <a:lnTo>
                    <a:pt x="760" y="5537"/>
                  </a:lnTo>
                  <a:lnTo>
                    <a:pt x="597" y="6086"/>
                  </a:lnTo>
                  <a:lnTo>
                    <a:pt x="468" y="6635"/>
                  </a:lnTo>
                  <a:lnTo>
                    <a:pt x="351" y="7184"/>
                  </a:lnTo>
                  <a:lnTo>
                    <a:pt x="246" y="7732"/>
                  </a:lnTo>
                  <a:lnTo>
                    <a:pt x="164" y="8270"/>
                  </a:lnTo>
                  <a:lnTo>
                    <a:pt x="94" y="8795"/>
                  </a:lnTo>
                  <a:lnTo>
                    <a:pt x="48" y="9321"/>
                  </a:lnTo>
                  <a:lnTo>
                    <a:pt x="13" y="9835"/>
                  </a:lnTo>
                  <a:lnTo>
                    <a:pt x="1" y="10349"/>
                  </a:lnTo>
                  <a:lnTo>
                    <a:pt x="1" y="10839"/>
                  </a:lnTo>
                  <a:lnTo>
                    <a:pt x="24" y="11330"/>
                  </a:lnTo>
                  <a:lnTo>
                    <a:pt x="59" y="11808"/>
                  </a:lnTo>
                  <a:lnTo>
                    <a:pt x="106" y="12276"/>
                  </a:lnTo>
                  <a:lnTo>
                    <a:pt x="176" y="12731"/>
                  </a:lnTo>
                  <a:lnTo>
                    <a:pt x="258" y="13175"/>
                  </a:lnTo>
                  <a:lnTo>
                    <a:pt x="363" y="13595"/>
                  </a:lnTo>
                  <a:lnTo>
                    <a:pt x="480" y="14016"/>
                  </a:lnTo>
                  <a:lnTo>
                    <a:pt x="608" y="14401"/>
                  </a:lnTo>
                  <a:lnTo>
                    <a:pt x="760" y="14787"/>
                  </a:lnTo>
                  <a:lnTo>
                    <a:pt x="912" y="15149"/>
                  </a:lnTo>
                  <a:lnTo>
                    <a:pt x="1087" y="15487"/>
                  </a:lnTo>
                  <a:lnTo>
                    <a:pt x="1286" y="15814"/>
                  </a:lnTo>
                  <a:lnTo>
                    <a:pt x="1484" y="16118"/>
                  </a:lnTo>
                  <a:lnTo>
                    <a:pt x="1706" y="16410"/>
                  </a:lnTo>
                  <a:lnTo>
                    <a:pt x="1940" y="16667"/>
                  </a:lnTo>
                  <a:lnTo>
                    <a:pt x="2185" y="16912"/>
                  </a:lnTo>
                  <a:lnTo>
                    <a:pt x="2453" y="17134"/>
                  </a:lnTo>
                  <a:lnTo>
                    <a:pt x="2722" y="17333"/>
                  </a:lnTo>
                  <a:lnTo>
                    <a:pt x="2874" y="17414"/>
                  </a:lnTo>
                  <a:lnTo>
                    <a:pt x="3014" y="17496"/>
                  </a:lnTo>
                  <a:lnTo>
                    <a:pt x="3166" y="17578"/>
                  </a:lnTo>
                  <a:lnTo>
                    <a:pt x="3318" y="17648"/>
                  </a:lnTo>
                  <a:lnTo>
                    <a:pt x="3470" y="17706"/>
                  </a:lnTo>
                  <a:lnTo>
                    <a:pt x="3633" y="17765"/>
                  </a:lnTo>
                  <a:lnTo>
                    <a:pt x="3797" y="17811"/>
                  </a:lnTo>
                  <a:lnTo>
                    <a:pt x="3960" y="17858"/>
                  </a:lnTo>
                  <a:lnTo>
                    <a:pt x="4124" y="17893"/>
                  </a:lnTo>
                  <a:lnTo>
                    <a:pt x="4287" y="17916"/>
                  </a:lnTo>
                  <a:lnTo>
                    <a:pt x="4451" y="17940"/>
                  </a:lnTo>
                  <a:lnTo>
                    <a:pt x="4626" y="17952"/>
                  </a:lnTo>
                  <a:lnTo>
                    <a:pt x="4964" y="17952"/>
                  </a:lnTo>
                  <a:lnTo>
                    <a:pt x="5303" y="17940"/>
                  </a:lnTo>
                  <a:lnTo>
                    <a:pt x="5642" y="17881"/>
                  </a:lnTo>
                  <a:lnTo>
                    <a:pt x="5992" y="17811"/>
                  </a:lnTo>
                  <a:lnTo>
                    <a:pt x="6331" y="17718"/>
                  </a:lnTo>
                  <a:lnTo>
                    <a:pt x="6681" y="17589"/>
                  </a:lnTo>
                  <a:lnTo>
                    <a:pt x="7032" y="17438"/>
                  </a:lnTo>
                  <a:lnTo>
                    <a:pt x="7370" y="17262"/>
                  </a:lnTo>
                  <a:lnTo>
                    <a:pt x="7721" y="17064"/>
                  </a:lnTo>
                  <a:lnTo>
                    <a:pt x="8059" y="16854"/>
                  </a:lnTo>
                  <a:lnTo>
                    <a:pt x="8398" y="16608"/>
                  </a:lnTo>
                  <a:lnTo>
                    <a:pt x="8737" y="16340"/>
                  </a:lnTo>
                  <a:lnTo>
                    <a:pt x="9075" y="16060"/>
                  </a:lnTo>
                  <a:lnTo>
                    <a:pt x="9402" y="15756"/>
                  </a:lnTo>
                  <a:lnTo>
                    <a:pt x="9718" y="15429"/>
                  </a:lnTo>
                  <a:lnTo>
                    <a:pt x="10045" y="15090"/>
                  </a:lnTo>
                  <a:lnTo>
                    <a:pt x="10348" y="14716"/>
                  </a:lnTo>
                  <a:lnTo>
                    <a:pt x="10652" y="14343"/>
                  </a:lnTo>
                  <a:lnTo>
                    <a:pt x="10956" y="13934"/>
                  </a:lnTo>
                  <a:lnTo>
                    <a:pt x="11248" y="13514"/>
                  </a:lnTo>
                  <a:lnTo>
                    <a:pt x="11528" y="13081"/>
                  </a:lnTo>
                  <a:lnTo>
                    <a:pt x="11797" y="12638"/>
                  </a:lnTo>
                  <a:lnTo>
                    <a:pt x="12054" y="12170"/>
                  </a:lnTo>
                  <a:lnTo>
                    <a:pt x="12311" y="11680"/>
                  </a:lnTo>
                  <a:lnTo>
                    <a:pt x="12544" y="11189"/>
                  </a:lnTo>
                  <a:lnTo>
                    <a:pt x="12778" y="10676"/>
                  </a:lnTo>
                  <a:lnTo>
                    <a:pt x="12988" y="10150"/>
                  </a:lnTo>
                  <a:lnTo>
                    <a:pt x="13198" y="9613"/>
                  </a:lnTo>
                  <a:lnTo>
                    <a:pt x="13385" y="9064"/>
                  </a:lnTo>
                  <a:lnTo>
                    <a:pt x="13549" y="8527"/>
                  </a:lnTo>
                  <a:lnTo>
                    <a:pt x="13700" y="8001"/>
                  </a:lnTo>
                  <a:lnTo>
                    <a:pt x="13805" y="7511"/>
                  </a:lnTo>
                  <a:lnTo>
                    <a:pt x="13899" y="7043"/>
                  </a:lnTo>
                  <a:lnTo>
                    <a:pt x="13969" y="6611"/>
                  </a:lnTo>
                  <a:lnTo>
                    <a:pt x="14004" y="6191"/>
                  </a:lnTo>
                  <a:lnTo>
                    <a:pt x="14027" y="5794"/>
                  </a:lnTo>
                  <a:lnTo>
                    <a:pt x="14027" y="5420"/>
                  </a:lnTo>
                  <a:lnTo>
                    <a:pt x="13992" y="5058"/>
                  </a:lnTo>
                  <a:lnTo>
                    <a:pt x="13946" y="4731"/>
                  </a:lnTo>
                  <a:lnTo>
                    <a:pt x="13887" y="4416"/>
                  </a:lnTo>
                  <a:lnTo>
                    <a:pt x="13794" y="4112"/>
                  </a:lnTo>
                  <a:lnTo>
                    <a:pt x="13689" y="3832"/>
                  </a:lnTo>
                  <a:lnTo>
                    <a:pt x="13560" y="3575"/>
                  </a:lnTo>
                  <a:lnTo>
                    <a:pt x="13420" y="3329"/>
                  </a:lnTo>
                  <a:lnTo>
                    <a:pt x="13268" y="3096"/>
                  </a:lnTo>
                  <a:lnTo>
                    <a:pt x="13093" y="2874"/>
                  </a:lnTo>
                  <a:lnTo>
                    <a:pt x="12906" y="2664"/>
                  </a:lnTo>
                  <a:lnTo>
                    <a:pt x="12708" y="2477"/>
                  </a:lnTo>
                  <a:lnTo>
                    <a:pt x="12486" y="2290"/>
                  </a:lnTo>
                  <a:lnTo>
                    <a:pt x="12264" y="2127"/>
                  </a:lnTo>
                  <a:lnTo>
                    <a:pt x="12019" y="1963"/>
                  </a:lnTo>
                  <a:lnTo>
                    <a:pt x="11762" y="1811"/>
                  </a:lnTo>
                  <a:lnTo>
                    <a:pt x="11505" y="1671"/>
                  </a:lnTo>
                  <a:lnTo>
                    <a:pt x="11236" y="1531"/>
                  </a:lnTo>
                  <a:lnTo>
                    <a:pt x="10956" y="1402"/>
                  </a:lnTo>
                  <a:lnTo>
                    <a:pt x="10664" y="1274"/>
                  </a:lnTo>
                  <a:lnTo>
                    <a:pt x="10360" y="1157"/>
                  </a:lnTo>
                  <a:lnTo>
                    <a:pt x="9753" y="935"/>
                  </a:lnTo>
                  <a:lnTo>
                    <a:pt x="9111" y="725"/>
                  </a:lnTo>
                  <a:lnTo>
                    <a:pt x="8480" y="515"/>
                  </a:lnTo>
                  <a:lnTo>
                    <a:pt x="7849" y="340"/>
                  </a:lnTo>
                  <a:lnTo>
                    <a:pt x="7546" y="258"/>
                  </a:lnTo>
                  <a:lnTo>
                    <a:pt x="7242" y="188"/>
                  </a:lnTo>
                  <a:lnTo>
                    <a:pt x="6950" y="129"/>
                  </a:lnTo>
                  <a:lnTo>
                    <a:pt x="6658" y="71"/>
                  </a:lnTo>
                  <a:lnTo>
                    <a:pt x="6366" y="36"/>
                  </a:lnTo>
                  <a:lnTo>
                    <a:pt x="6086" y="13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2927295" y="1271212"/>
              <a:ext cx="339664" cy="462380"/>
            </a:xfrm>
            <a:custGeom>
              <a:avLst/>
              <a:gdLst/>
              <a:ahLst/>
              <a:cxnLst/>
              <a:rect l="l" t="t" r="r" b="b"/>
              <a:pathLst>
                <a:path w="11960" h="16281" extrusionOk="0">
                  <a:moveTo>
                    <a:pt x="9448" y="0"/>
                  </a:moveTo>
                  <a:lnTo>
                    <a:pt x="9378" y="596"/>
                  </a:lnTo>
                  <a:lnTo>
                    <a:pt x="9285" y="1191"/>
                  </a:lnTo>
                  <a:lnTo>
                    <a:pt x="9191" y="1775"/>
                  </a:lnTo>
                  <a:lnTo>
                    <a:pt x="9063" y="2359"/>
                  </a:lnTo>
                  <a:lnTo>
                    <a:pt x="8935" y="2931"/>
                  </a:lnTo>
                  <a:lnTo>
                    <a:pt x="8783" y="3504"/>
                  </a:lnTo>
                  <a:lnTo>
                    <a:pt x="8608" y="4076"/>
                  </a:lnTo>
                  <a:lnTo>
                    <a:pt x="8432" y="4637"/>
                  </a:lnTo>
                  <a:lnTo>
                    <a:pt x="8234" y="5186"/>
                  </a:lnTo>
                  <a:lnTo>
                    <a:pt x="8024" y="5734"/>
                  </a:lnTo>
                  <a:lnTo>
                    <a:pt x="7790" y="6272"/>
                  </a:lnTo>
                  <a:lnTo>
                    <a:pt x="7556" y="6797"/>
                  </a:lnTo>
                  <a:lnTo>
                    <a:pt x="7299" y="7323"/>
                  </a:lnTo>
                  <a:lnTo>
                    <a:pt x="7031" y="7837"/>
                  </a:lnTo>
                  <a:lnTo>
                    <a:pt x="6751" y="8339"/>
                  </a:lnTo>
                  <a:lnTo>
                    <a:pt x="6459" y="8829"/>
                  </a:lnTo>
                  <a:lnTo>
                    <a:pt x="6143" y="9320"/>
                  </a:lnTo>
                  <a:lnTo>
                    <a:pt x="5816" y="9799"/>
                  </a:lnTo>
                  <a:lnTo>
                    <a:pt x="5489" y="10254"/>
                  </a:lnTo>
                  <a:lnTo>
                    <a:pt x="5139" y="10710"/>
                  </a:lnTo>
                  <a:lnTo>
                    <a:pt x="4777" y="11153"/>
                  </a:lnTo>
                  <a:lnTo>
                    <a:pt x="4403" y="11586"/>
                  </a:lnTo>
                  <a:lnTo>
                    <a:pt x="4018" y="12006"/>
                  </a:lnTo>
                  <a:lnTo>
                    <a:pt x="3621" y="12403"/>
                  </a:lnTo>
                  <a:lnTo>
                    <a:pt x="3200" y="12800"/>
                  </a:lnTo>
                  <a:lnTo>
                    <a:pt x="2780" y="13174"/>
                  </a:lnTo>
                  <a:lnTo>
                    <a:pt x="2348" y="13536"/>
                  </a:lnTo>
                  <a:lnTo>
                    <a:pt x="1904" y="13886"/>
                  </a:lnTo>
                  <a:lnTo>
                    <a:pt x="1448" y="14225"/>
                  </a:lnTo>
                  <a:lnTo>
                    <a:pt x="981" y="14540"/>
                  </a:lnTo>
                  <a:lnTo>
                    <a:pt x="491" y="14844"/>
                  </a:lnTo>
                  <a:lnTo>
                    <a:pt x="0" y="15124"/>
                  </a:lnTo>
                  <a:lnTo>
                    <a:pt x="175" y="15288"/>
                  </a:lnTo>
                  <a:lnTo>
                    <a:pt x="362" y="15440"/>
                  </a:lnTo>
                  <a:lnTo>
                    <a:pt x="549" y="15580"/>
                  </a:lnTo>
                  <a:lnTo>
                    <a:pt x="736" y="15708"/>
                  </a:lnTo>
                  <a:lnTo>
                    <a:pt x="934" y="15813"/>
                  </a:lnTo>
                  <a:lnTo>
                    <a:pt x="1133" y="15918"/>
                  </a:lnTo>
                  <a:lnTo>
                    <a:pt x="1355" y="16012"/>
                  </a:lnTo>
                  <a:lnTo>
                    <a:pt x="1565" y="16094"/>
                  </a:lnTo>
                  <a:lnTo>
                    <a:pt x="1729" y="16140"/>
                  </a:lnTo>
                  <a:lnTo>
                    <a:pt x="1892" y="16187"/>
                  </a:lnTo>
                  <a:lnTo>
                    <a:pt x="2056" y="16222"/>
                  </a:lnTo>
                  <a:lnTo>
                    <a:pt x="2219" y="16245"/>
                  </a:lnTo>
                  <a:lnTo>
                    <a:pt x="2383" y="16269"/>
                  </a:lnTo>
                  <a:lnTo>
                    <a:pt x="2558" y="16281"/>
                  </a:lnTo>
                  <a:lnTo>
                    <a:pt x="2896" y="16281"/>
                  </a:lnTo>
                  <a:lnTo>
                    <a:pt x="3235" y="16269"/>
                  </a:lnTo>
                  <a:lnTo>
                    <a:pt x="3574" y="16210"/>
                  </a:lnTo>
                  <a:lnTo>
                    <a:pt x="3924" y="16140"/>
                  </a:lnTo>
                  <a:lnTo>
                    <a:pt x="4263" y="16047"/>
                  </a:lnTo>
                  <a:lnTo>
                    <a:pt x="4613" y="15918"/>
                  </a:lnTo>
                  <a:lnTo>
                    <a:pt x="4964" y="15767"/>
                  </a:lnTo>
                  <a:lnTo>
                    <a:pt x="5302" y="15591"/>
                  </a:lnTo>
                  <a:lnTo>
                    <a:pt x="5653" y="15393"/>
                  </a:lnTo>
                  <a:lnTo>
                    <a:pt x="5991" y="15183"/>
                  </a:lnTo>
                  <a:lnTo>
                    <a:pt x="6330" y="14937"/>
                  </a:lnTo>
                  <a:lnTo>
                    <a:pt x="6669" y="14669"/>
                  </a:lnTo>
                  <a:lnTo>
                    <a:pt x="7007" y="14389"/>
                  </a:lnTo>
                  <a:lnTo>
                    <a:pt x="7334" y="14085"/>
                  </a:lnTo>
                  <a:lnTo>
                    <a:pt x="7650" y="13758"/>
                  </a:lnTo>
                  <a:lnTo>
                    <a:pt x="7977" y="13419"/>
                  </a:lnTo>
                  <a:lnTo>
                    <a:pt x="8280" y="13045"/>
                  </a:lnTo>
                  <a:lnTo>
                    <a:pt x="8584" y="12672"/>
                  </a:lnTo>
                  <a:lnTo>
                    <a:pt x="8888" y="12263"/>
                  </a:lnTo>
                  <a:lnTo>
                    <a:pt x="9180" y="11843"/>
                  </a:lnTo>
                  <a:lnTo>
                    <a:pt x="9460" y="11410"/>
                  </a:lnTo>
                  <a:lnTo>
                    <a:pt x="9729" y="10967"/>
                  </a:lnTo>
                  <a:lnTo>
                    <a:pt x="9986" y="10499"/>
                  </a:lnTo>
                  <a:lnTo>
                    <a:pt x="10243" y="10009"/>
                  </a:lnTo>
                  <a:lnTo>
                    <a:pt x="10476" y="9518"/>
                  </a:lnTo>
                  <a:lnTo>
                    <a:pt x="10710" y="9005"/>
                  </a:lnTo>
                  <a:lnTo>
                    <a:pt x="10920" y="8479"/>
                  </a:lnTo>
                  <a:lnTo>
                    <a:pt x="11130" y="7942"/>
                  </a:lnTo>
                  <a:lnTo>
                    <a:pt x="11317" y="7393"/>
                  </a:lnTo>
                  <a:lnTo>
                    <a:pt x="11445" y="6984"/>
                  </a:lnTo>
                  <a:lnTo>
                    <a:pt x="11562" y="6587"/>
                  </a:lnTo>
                  <a:lnTo>
                    <a:pt x="11656" y="6213"/>
                  </a:lnTo>
                  <a:lnTo>
                    <a:pt x="11737" y="5851"/>
                  </a:lnTo>
                  <a:lnTo>
                    <a:pt x="11808" y="5501"/>
                  </a:lnTo>
                  <a:lnTo>
                    <a:pt x="11866" y="5162"/>
                  </a:lnTo>
                  <a:lnTo>
                    <a:pt x="11913" y="4835"/>
                  </a:lnTo>
                  <a:lnTo>
                    <a:pt x="11936" y="4520"/>
                  </a:lnTo>
                  <a:lnTo>
                    <a:pt x="11959" y="4228"/>
                  </a:lnTo>
                  <a:lnTo>
                    <a:pt x="11959" y="3936"/>
                  </a:lnTo>
                  <a:lnTo>
                    <a:pt x="11948" y="3667"/>
                  </a:lnTo>
                  <a:lnTo>
                    <a:pt x="11924" y="3399"/>
                  </a:lnTo>
                  <a:lnTo>
                    <a:pt x="11901" y="3142"/>
                  </a:lnTo>
                  <a:lnTo>
                    <a:pt x="11854" y="2908"/>
                  </a:lnTo>
                  <a:lnTo>
                    <a:pt x="11796" y="2675"/>
                  </a:lnTo>
                  <a:lnTo>
                    <a:pt x="11726" y="2453"/>
                  </a:lnTo>
                  <a:lnTo>
                    <a:pt x="11656" y="2242"/>
                  </a:lnTo>
                  <a:lnTo>
                    <a:pt x="11562" y="2044"/>
                  </a:lnTo>
                  <a:lnTo>
                    <a:pt x="11469" y="1845"/>
                  </a:lnTo>
                  <a:lnTo>
                    <a:pt x="11364" y="1658"/>
                  </a:lnTo>
                  <a:lnTo>
                    <a:pt x="11247" y="1483"/>
                  </a:lnTo>
                  <a:lnTo>
                    <a:pt x="11118" y="1320"/>
                  </a:lnTo>
                  <a:lnTo>
                    <a:pt x="10990" y="1156"/>
                  </a:lnTo>
                  <a:lnTo>
                    <a:pt x="10850" y="1004"/>
                  </a:lnTo>
                  <a:lnTo>
                    <a:pt x="10698" y="864"/>
                  </a:lnTo>
                  <a:lnTo>
                    <a:pt x="10535" y="724"/>
                  </a:lnTo>
                  <a:lnTo>
                    <a:pt x="10371" y="584"/>
                  </a:lnTo>
                  <a:lnTo>
                    <a:pt x="10208" y="456"/>
                  </a:lnTo>
                  <a:lnTo>
                    <a:pt x="10021" y="339"/>
                  </a:lnTo>
                  <a:lnTo>
                    <a:pt x="9845" y="222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2923291" y="1393590"/>
              <a:ext cx="101530" cy="68359"/>
            </a:xfrm>
            <a:custGeom>
              <a:avLst/>
              <a:gdLst/>
              <a:ahLst/>
              <a:cxnLst/>
              <a:rect l="l" t="t" r="r" b="b"/>
              <a:pathLst>
                <a:path w="3575" h="2407" extrusionOk="0">
                  <a:moveTo>
                    <a:pt x="1449" y="1"/>
                  </a:moveTo>
                  <a:lnTo>
                    <a:pt x="1274" y="12"/>
                  </a:lnTo>
                  <a:lnTo>
                    <a:pt x="1110" y="36"/>
                  </a:lnTo>
                  <a:lnTo>
                    <a:pt x="959" y="71"/>
                  </a:lnTo>
                  <a:lnTo>
                    <a:pt x="807" y="117"/>
                  </a:lnTo>
                  <a:lnTo>
                    <a:pt x="667" y="176"/>
                  </a:lnTo>
                  <a:lnTo>
                    <a:pt x="538" y="234"/>
                  </a:lnTo>
                  <a:lnTo>
                    <a:pt x="421" y="304"/>
                  </a:lnTo>
                  <a:lnTo>
                    <a:pt x="316" y="386"/>
                  </a:lnTo>
                  <a:lnTo>
                    <a:pt x="223" y="479"/>
                  </a:lnTo>
                  <a:lnTo>
                    <a:pt x="153" y="573"/>
                  </a:lnTo>
                  <a:lnTo>
                    <a:pt x="83" y="678"/>
                  </a:lnTo>
                  <a:lnTo>
                    <a:pt x="36" y="795"/>
                  </a:lnTo>
                  <a:lnTo>
                    <a:pt x="13" y="912"/>
                  </a:lnTo>
                  <a:lnTo>
                    <a:pt x="1" y="1028"/>
                  </a:lnTo>
                  <a:lnTo>
                    <a:pt x="13" y="1157"/>
                  </a:lnTo>
                  <a:lnTo>
                    <a:pt x="36" y="1274"/>
                  </a:lnTo>
                  <a:lnTo>
                    <a:pt x="71" y="1390"/>
                  </a:lnTo>
                  <a:lnTo>
                    <a:pt x="129" y="1507"/>
                  </a:lnTo>
                  <a:lnTo>
                    <a:pt x="211" y="1612"/>
                  </a:lnTo>
                  <a:lnTo>
                    <a:pt x="293" y="1717"/>
                  </a:lnTo>
                  <a:lnTo>
                    <a:pt x="398" y="1823"/>
                  </a:lnTo>
                  <a:lnTo>
                    <a:pt x="503" y="1916"/>
                  </a:lnTo>
                  <a:lnTo>
                    <a:pt x="632" y="2009"/>
                  </a:lnTo>
                  <a:lnTo>
                    <a:pt x="772" y="2091"/>
                  </a:lnTo>
                  <a:lnTo>
                    <a:pt x="912" y="2173"/>
                  </a:lnTo>
                  <a:lnTo>
                    <a:pt x="1075" y="2231"/>
                  </a:lnTo>
                  <a:lnTo>
                    <a:pt x="1239" y="2290"/>
                  </a:lnTo>
                  <a:lnTo>
                    <a:pt x="1414" y="2336"/>
                  </a:lnTo>
                  <a:lnTo>
                    <a:pt x="1589" y="2371"/>
                  </a:lnTo>
                  <a:lnTo>
                    <a:pt x="1776" y="2395"/>
                  </a:lnTo>
                  <a:lnTo>
                    <a:pt x="1951" y="2406"/>
                  </a:lnTo>
                  <a:lnTo>
                    <a:pt x="2127" y="2406"/>
                  </a:lnTo>
                  <a:lnTo>
                    <a:pt x="2302" y="2395"/>
                  </a:lnTo>
                  <a:lnTo>
                    <a:pt x="2465" y="2371"/>
                  </a:lnTo>
                  <a:lnTo>
                    <a:pt x="2617" y="2336"/>
                  </a:lnTo>
                  <a:lnTo>
                    <a:pt x="2769" y="2290"/>
                  </a:lnTo>
                  <a:lnTo>
                    <a:pt x="2909" y="2243"/>
                  </a:lnTo>
                  <a:lnTo>
                    <a:pt x="3037" y="2173"/>
                  </a:lnTo>
                  <a:lnTo>
                    <a:pt x="3154" y="2103"/>
                  </a:lnTo>
                  <a:lnTo>
                    <a:pt x="3259" y="2021"/>
                  </a:lnTo>
                  <a:lnTo>
                    <a:pt x="3341" y="1928"/>
                  </a:lnTo>
                  <a:lnTo>
                    <a:pt x="3423" y="1834"/>
                  </a:lnTo>
                  <a:lnTo>
                    <a:pt x="3481" y="1729"/>
                  </a:lnTo>
                  <a:lnTo>
                    <a:pt x="3528" y="1624"/>
                  </a:lnTo>
                  <a:lnTo>
                    <a:pt x="3563" y="1507"/>
                  </a:lnTo>
                  <a:lnTo>
                    <a:pt x="3575" y="1379"/>
                  </a:lnTo>
                  <a:lnTo>
                    <a:pt x="3563" y="1262"/>
                  </a:lnTo>
                  <a:lnTo>
                    <a:pt x="3540" y="1145"/>
                  </a:lnTo>
                  <a:lnTo>
                    <a:pt x="3493" y="1028"/>
                  </a:lnTo>
                  <a:lnTo>
                    <a:pt x="3435" y="912"/>
                  </a:lnTo>
                  <a:lnTo>
                    <a:pt x="3364" y="795"/>
                  </a:lnTo>
                  <a:lnTo>
                    <a:pt x="3283" y="690"/>
                  </a:lnTo>
                  <a:lnTo>
                    <a:pt x="3178" y="585"/>
                  </a:lnTo>
                  <a:lnTo>
                    <a:pt x="3061" y="491"/>
                  </a:lnTo>
                  <a:lnTo>
                    <a:pt x="2944" y="409"/>
                  </a:lnTo>
                  <a:lnTo>
                    <a:pt x="2804" y="316"/>
                  </a:lnTo>
                  <a:lnTo>
                    <a:pt x="2652" y="246"/>
                  </a:lnTo>
                  <a:lnTo>
                    <a:pt x="2500" y="176"/>
                  </a:lnTo>
                  <a:lnTo>
                    <a:pt x="2337" y="117"/>
                  </a:lnTo>
                  <a:lnTo>
                    <a:pt x="2162" y="71"/>
                  </a:lnTo>
                  <a:lnTo>
                    <a:pt x="1975" y="36"/>
                  </a:lnTo>
                  <a:lnTo>
                    <a:pt x="1799" y="1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099771" y="1446983"/>
              <a:ext cx="96219" cy="75658"/>
            </a:xfrm>
            <a:custGeom>
              <a:avLst/>
              <a:gdLst/>
              <a:ahLst/>
              <a:cxnLst/>
              <a:rect l="l" t="t" r="r" b="b"/>
              <a:pathLst>
                <a:path w="3388" h="2664" extrusionOk="0">
                  <a:moveTo>
                    <a:pt x="1086" y="1"/>
                  </a:moveTo>
                  <a:lnTo>
                    <a:pt x="934" y="13"/>
                  </a:lnTo>
                  <a:lnTo>
                    <a:pt x="794" y="36"/>
                  </a:lnTo>
                  <a:lnTo>
                    <a:pt x="666" y="71"/>
                  </a:lnTo>
                  <a:lnTo>
                    <a:pt x="537" y="118"/>
                  </a:lnTo>
                  <a:lnTo>
                    <a:pt x="421" y="176"/>
                  </a:lnTo>
                  <a:lnTo>
                    <a:pt x="315" y="246"/>
                  </a:lnTo>
                  <a:lnTo>
                    <a:pt x="234" y="328"/>
                  </a:lnTo>
                  <a:lnTo>
                    <a:pt x="152" y="421"/>
                  </a:lnTo>
                  <a:lnTo>
                    <a:pt x="94" y="526"/>
                  </a:lnTo>
                  <a:lnTo>
                    <a:pt x="47" y="632"/>
                  </a:lnTo>
                  <a:lnTo>
                    <a:pt x="12" y="748"/>
                  </a:lnTo>
                  <a:lnTo>
                    <a:pt x="0" y="877"/>
                  </a:lnTo>
                  <a:lnTo>
                    <a:pt x="12" y="994"/>
                  </a:lnTo>
                  <a:lnTo>
                    <a:pt x="24" y="1122"/>
                  </a:lnTo>
                  <a:lnTo>
                    <a:pt x="59" y="1251"/>
                  </a:lnTo>
                  <a:lnTo>
                    <a:pt x="117" y="1379"/>
                  </a:lnTo>
                  <a:lnTo>
                    <a:pt x="175" y="1507"/>
                  </a:lnTo>
                  <a:lnTo>
                    <a:pt x="257" y="1636"/>
                  </a:lnTo>
                  <a:lnTo>
                    <a:pt x="351" y="1753"/>
                  </a:lnTo>
                  <a:lnTo>
                    <a:pt x="456" y="1870"/>
                  </a:lnTo>
                  <a:lnTo>
                    <a:pt x="572" y="1986"/>
                  </a:lnTo>
                  <a:lnTo>
                    <a:pt x="701" y="2103"/>
                  </a:lnTo>
                  <a:lnTo>
                    <a:pt x="841" y="2208"/>
                  </a:lnTo>
                  <a:lnTo>
                    <a:pt x="993" y="2302"/>
                  </a:lnTo>
                  <a:lnTo>
                    <a:pt x="1156" y="2395"/>
                  </a:lnTo>
                  <a:lnTo>
                    <a:pt x="1320" y="2465"/>
                  </a:lnTo>
                  <a:lnTo>
                    <a:pt x="1495" y="2535"/>
                  </a:lnTo>
                  <a:lnTo>
                    <a:pt x="1659" y="2582"/>
                  </a:lnTo>
                  <a:lnTo>
                    <a:pt x="1822" y="2629"/>
                  </a:lnTo>
                  <a:lnTo>
                    <a:pt x="1986" y="2652"/>
                  </a:lnTo>
                  <a:lnTo>
                    <a:pt x="2149" y="2664"/>
                  </a:lnTo>
                  <a:lnTo>
                    <a:pt x="2301" y="2664"/>
                  </a:lnTo>
                  <a:lnTo>
                    <a:pt x="2453" y="2652"/>
                  </a:lnTo>
                  <a:lnTo>
                    <a:pt x="2593" y="2629"/>
                  </a:lnTo>
                  <a:lnTo>
                    <a:pt x="2721" y="2594"/>
                  </a:lnTo>
                  <a:lnTo>
                    <a:pt x="2850" y="2559"/>
                  </a:lnTo>
                  <a:lnTo>
                    <a:pt x="2967" y="2500"/>
                  </a:lnTo>
                  <a:lnTo>
                    <a:pt x="3072" y="2430"/>
                  </a:lnTo>
                  <a:lnTo>
                    <a:pt x="3153" y="2348"/>
                  </a:lnTo>
                  <a:lnTo>
                    <a:pt x="3235" y="2255"/>
                  </a:lnTo>
                  <a:lnTo>
                    <a:pt x="3294" y="2150"/>
                  </a:lnTo>
                  <a:lnTo>
                    <a:pt x="3340" y="2033"/>
                  </a:lnTo>
                  <a:lnTo>
                    <a:pt x="3375" y="1916"/>
                  </a:lnTo>
                  <a:lnTo>
                    <a:pt x="3387" y="1799"/>
                  </a:lnTo>
                  <a:lnTo>
                    <a:pt x="3375" y="1671"/>
                  </a:lnTo>
                  <a:lnTo>
                    <a:pt x="3364" y="1543"/>
                  </a:lnTo>
                  <a:lnTo>
                    <a:pt x="3329" y="1414"/>
                  </a:lnTo>
                  <a:lnTo>
                    <a:pt x="3270" y="1286"/>
                  </a:lnTo>
                  <a:lnTo>
                    <a:pt x="3212" y="1169"/>
                  </a:lnTo>
                  <a:lnTo>
                    <a:pt x="3130" y="1040"/>
                  </a:lnTo>
                  <a:lnTo>
                    <a:pt x="3037" y="912"/>
                  </a:lnTo>
                  <a:lnTo>
                    <a:pt x="2932" y="795"/>
                  </a:lnTo>
                  <a:lnTo>
                    <a:pt x="2815" y="678"/>
                  </a:lnTo>
                  <a:lnTo>
                    <a:pt x="2686" y="573"/>
                  </a:lnTo>
                  <a:lnTo>
                    <a:pt x="2546" y="468"/>
                  </a:lnTo>
                  <a:lnTo>
                    <a:pt x="2394" y="363"/>
                  </a:lnTo>
                  <a:lnTo>
                    <a:pt x="2231" y="281"/>
                  </a:lnTo>
                  <a:lnTo>
                    <a:pt x="2067" y="199"/>
                  </a:lnTo>
                  <a:lnTo>
                    <a:pt x="1892" y="141"/>
                  </a:lnTo>
                  <a:lnTo>
                    <a:pt x="1729" y="83"/>
                  </a:lnTo>
                  <a:lnTo>
                    <a:pt x="1565" y="48"/>
                  </a:lnTo>
                  <a:lnTo>
                    <a:pt x="1402" y="2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2941864" y="1534883"/>
              <a:ext cx="164550" cy="97213"/>
            </a:xfrm>
            <a:custGeom>
              <a:avLst/>
              <a:gdLst/>
              <a:ahLst/>
              <a:cxnLst/>
              <a:rect l="l" t="t" r="r" b="b"/>
              <a:pathLst>
                <a:path w="5794" h="3423" extrusionOk="0">
                  <a:moveTo>
                    <a:pt x="2395" y="1"/>
                  </a:moveTo>
                  <a:lnTo>
                    <a:pt x="2220" y="13"/>
                  </a:lnTo>
                  <a:lnTo>
                    <a:pt x="2045" y="24"/>
                  </a:lnTo>
                  <a:lnTo>
                    <a:pt x="1881" y="48"/>
                  </a:lnTo>
                  <a:lnTo>
                    <a:pt x="1718" y="83"/>
                  </a:lnTo>
                  <a:lnTo>
                    <a:pt x="1566" y="118"/>
                  </a:lnTo>
                  <a:lnTo>
                    <a:pt x="1414" y="153"/>
                  </a:lnTo>
                  <a:lnTo>
                    <a:pt x="1274" y="211"/>
                  </a:lnTo>
                  <a:lnTo>
                    <a:pt x="1134" y="258"/>
                  </a:lnTo>
                  <a:lnTo>
                    <a:pt x="877" y="386"/>
                  </a:lnTo>
                  <a:lnTo>
                    <a:pt x="643" y="526"/>
                  </a:lnTo>
                  <a:lnTo>
                    <a:pt x="445" y="678"/>
                  </a:lnTo>
                  <a:lnTo>
                    <a:pt x="281" y="830"/>
                  </a:lnTo>
                  <a:lnTo>
                    <a:pt x="153" y="994"/>
                  </a:lnTo>
                  <a:lnTo>
                    <a:pt x="106" y="1064"/>
                  </a:lnTo>
                  <a:lnTo>
                    <a:pt x="59" y="1145"/>
                  </a:lnTo>
                  <a:lnTo>
                    <a:pt x="24" y="1215"/>
                  </a:lnTo>
                  <a:lnTo>
                    <a:pt x="13" y="1297"/>
                  </a:lnTo>
                  <a:lnTo>
                    <a:pt x="1" y="1356"/>
                  </a:lnTo>
                  <a:lnTo>
                    <a:pt x="1" y="1426"/>
                  </a:lnTo>
                  <a:lnTo>
                    <a:pt x="1" y="1484"/>
                  </a:lnTo>
                  <a:lnTo>
                    <a:pt x="24" y="1542"/>
                  </a:lnTo>
                  <a:lnTo>
                    <a:pt x="94" y="1648"/>
                  </a:lnTo>
                  <a:lnTo>
                    <a:pt x="188" y="1729"/>
                  </a:lnTo>
                  <a:lnTo>
                    <a:pt x="293" y="1811"/>
                  </a:lnTo>
                  <a:lnTo>
                    <a:pt x="421" y="1869"/>
                  </a:lnTo>
                  <a:lnTo>
                    <a:pt x="562" y="1928"/>
                  </a:lnTo>
                  <a:lnTo>
                    <a:pt x="725" y="1975"/>
                  </a:lnTo>
                  <a:lnTo>
                    <a:pt x="900" y="2021"/>
                  </a:lnTo>
                  <a:lnTo>
                    <a:pt x="1087" y="2056"/>
                  </a:lnTo>
                  <a:lnTo>
                    <a:pt x="1916" y="2208"/>
                  </a:lnTo>
                  <a:lnTo>
                    <a:pt x="2360" y="2302"/>
                  </a:lnTo>
                  <a:lnTo>
                    <a:pt x="2582" y="2360"/>
                  </a:lnTo>
                  <a:lnTo>
                    <a:pt x="2804" y="2418"/>
                  </a:lnTo>
                  <a:lnTo>
                    <a:pt x="3026" y="2500"/>
                  </a:lnTo>
                  <a:lnTo>
                    <a:pt x="3248" y="2582"/>
                  </a:lnTo>
                  <a:lnTo>
                    <a:pt x="3656" y="2780"/>
                  </a:lnTo>
                  <a:lnTo>
                    <a:pt x="4416" y="3154"/>
                  </a:lnTo>
                  <a:lnTo>
                    <a:pt x="4591" y="3224"/>
                  </a:lnTo>
                  <a:lnTo>
                    <a:pt x="4754" y="3294"/>
                  </a:lnTo>
                  <a:lnTo>
                    <a:pt x="4906" y="3353"/>
                  </a:lnTo>
                  <a:lnTo>
                    <a:pt x="5058" y="3399"/>
                  </a:lnTo>
                  <a:lnTo>
                    <a:pt x="5198" y="3423"/>
                  </a:lnTo>
                  <a:lnTo>
                    <a:pt x="5327" y="3423"/>
                  </a:lnTo>
                  <a:lnTo>
                    <a:pt x="5455" y="3399"/>
                  </a:lnTo>
                  <a:lnTo>
                    <a:pt x="5572" y="3364"/>
                  </a:lnTo>
                  <a:lnTo>
                    <a:pt x="5619" y="3329"/>
                  </a:lnTo>
                  <a:lnTo>
                    <a:pt x="5665" y="3283"/>
                  </a:lnTo>
                  <a:lnTo>
                    <a:pt x="5700" y="3236"/>
                  </a:lnTo>
                  <a:lnTo>
                    <a:pt x="5735" y="3166"/>
                  </a:lnTo>
                  <a:lnTo>
                    <a:pt x="5759" y="3096"/>
                  </a:lnTo>
                  <a:lnTo>
                    <a:pt x="5782" y="3026"/>
                  </a:lnTo>
                  <a:lnTo>
                    <a:pt x="5794" y="2932"/>
                  </a:lnTo>
                  <a:lnTo>
                    <a:pt x="5794" y="2839"/>
                  </a:lnTo>
                  <a:lnTo>
                    <a:pt x="5782" y="2640"/>
                  </a:lnTo>
                  <a:lnTo>
                    <a:pt x="5747" y="2418"/>
                  </a:lnTo>
                  <a:lnTo>
                    <a:pt x="5677" y="2173"/>
                  </a:lnTo>
                  <a:lnTo>
                    <a:pt x="5572" y="1928"/>
                  </a:lnTo>
                  <a:lnTo>
                    <a:pt x="5443" y="1671"/>
                  </a:lnTo>
                  <a:lnTo>
                    <a:pt x="5362" y="1554"/>
                  </a:lnTo>
                  <a:lnTo>
                    <a:pt x="5268" y="1426"/>
                  </a:lnTo>
                  <a:lnTo>
                    <a:pt x="5175" y="1297"/>
                  </a:lnTo>
                  <a:lnTo>
                    <a:pt x="5070" y="1180"/>
                  </a:lnTo>
                  <a:lnTo>
                    <a:pt x="4965" y="1052"/>
                  </a:lnTo>
                  <a:lnTo>
                    <a:pt x="4836" y="935"/>
                  </a:lnTo>
                  <a:lnTo>
                    <a:pt x="4708" y="830"/>
                  </a:lnTo>
                  <a:lnTo>
                    <a:pt x="4567" y="713"/>
                  </a:lnTo>
                  <a:lnTo>
                    <a:pt x="4427" y="608"/>
                  </a:lnTo>
                  <a:lnTo>
                    <a:pt x="4264" y="515"/>
                  </a:lnTo>
                  <a:lnTo>
                    <a:pt x="4100" y="421"/>
                  </a:lnTo>
                  <a:lnTo>
                    <a:pt x="3925" y="340"/>
                  </a:lnTo>
                  <a:lnTo>
                    <a:pt x="3738" y="258"/>
                  </a:lnTo>
                  <a:lnTo>
                    <a:pt x="3540" y="188"/>
                  </a:lnTo>
                  <a:lnTo>
                    <a:pt x="3341" y="129"/>
                  </a:lnTo>
                  <a:lnTo>
                    <a:pt x="3143" y="83"/>
                  </a:lnTo>
                  <a:lnTo>
                    <a:pt x="2956" y="48"/>
                  </a:lnTo>
                  <a:lnTo>
                    <a:pt x="2769" y="24"/>
                  </a:lnTo>
                  <a:lnTo>
                    <a:pt x="2582" y="13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016842" y="1453288"/>
              <a:ext cx="35188" cy="59413"/>
            </a:xfrm>
            <a:custGeom>
              <a:avLst/>
              <a:gdLst/>
              <a:ahLst/>
              <a:cxnLst/>
              <a:rect l="l" t="t" r="r" b="b"/>
              <a:pathLst>
                <a:path w="1239" h="2092" extrusionOk="0">
                  <a:moveTo>
                    <a:pt x="1227" y="1"/>
                  </a:moveTo>
                  <a:lnTo>
                    <a:pt x="1215" y="36"/>
                  </a:lnTo>
                  <a:lnTo>
                    <a:pt x="1168" y="94"/>
                  </a:lnTo>
                  <a:lnTo>
                    <a:pt x="993" y="304"/>
                  </a:lnTo>
                  <a:lnTo>
                    <a:pt x="760" y="585"/>
                  </a:lnTo>
                  <a:lnTo>
                    <a:pt x="491" y="912"/>
                  </a:lnTo>
                  <a:lnTo>
                    <a:pt x="362" y="1087"/>
                  </a:lnTo>
                  <a:lnTo>
                    <a:pt x="257" y="1262"/>
                  </a:lnTo>
                  <a:lnTo>
                    <a:pt x="152" y="1426"/>
                  </a:lnTo>
                  <a:lnTo>
                    <a:pt x="70" y="1589"/>
                  </a:lnTo>
                  <a:lnTo>
                    <a:pt x="24" y="1729"/>
                  </a:lnTo>
                  <a:lnTo>
                    <a:pt x="0" y="1799"/>
                  </a:lnTo>
                  <a:lnTo>
                    <a:pt x="0" y="1858"/>
                  </a:lnTo>
                  <a:lnTo>
                    <a:pt x="0" y="1916"/>
                  </a:lnTo>
                  <a:lnTo>
                    <a:pt x="12" y="1975"/>
                  </a:lnTo>
                  <a:lnTo>
                    <a:pt x="35" y="2010"/>
                  </a:lnTo>
                  <a:lnTo>
                    <a:pt x="70" y="2056"/>
                  </a:lnTo>
                  <a:lnTo>
                    <a:pt x="117" y="2080"/>
                  </a:lnTo>
                  <a:lnTo>
                    <a:pt x="152" y="2091"/>
                  </a:lnTo>
                  <a:lnTo>
                    <a:pt x="199" y="2091"/>
                  </a:lnTo>
                  <a:lnTo>
                    <a:pt x="246" y="2080"/>
                  </a:lnTo>
                  <a:lnTo>
                    <a:pt x="292" y="2045"/>
                  </a:lnTo>
                  <a:lnTo>
                    <a:pt x="339" y="2010"/>
                  </a:lnTo>
                  <a:lnTo>
                    <a:pt x="433" y="1904"/>
                  </a:lnTo>
                  <a:lnTo>
                    <a:pt x="538" y="1753"/>
                  </a:lnTo>
                  <a:lnTo>
                    <a:pt x="631" y="1589"/>
                  </a:lnTo>
                  <a:lnTo>
                    <a:pt x="725" y="1402"/>
                  </a:lnTo>
                  <a:lnTo>
                    <a:pt x="818" y="1204"/>
                  </a:lnTo>
                  <a:lnTo>
                    <a:pt x="981" y="795"/>
                  </a:lnTo>
                  <a:lnTo>
                    <a:pt x="1122" y="433"/>
                  </a:lnTo>
                  <a:lnTo>
                    <a:pt x="1238" y="71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147853" y="1379333"/>
              <a:ext cx="55749" cy="62395"/>
            </a:xfrm>
            <a:custGeom>
              <a:avLst/>
              <a:gdLst/>
              <a:ahLst/>
              <a:cxnLst/>
              <a:rect l="l" t="t" r="r" b="b"/>
              <a:pathLst>
                <a:path w="1963" h="2197" extrusionOk="0">
                  <a:moveTo>
                    <a:pt x="47" y="0"/>
                  </a:moveTo>
                  <a:lnTo>
                    <a:pt x="24" y="24"/>
                  </a:lnTo>
                  <a:lnTo>
                    <a:pt x="12" y="70"/>
                  </a:lnTo>
                  <a:lnTo>
                    <a:pt x="1" y="117"/>
                  </a:lnTo>
                  <a:lnTo>
                    <a:pt x="1" y="187"/>
                  </a:lnTo>
                  <a:lnTo>
                    <a:pt x="12" y="269"/>
                  </a:lnTo>
                  <a:lnTo>
                    <a:pt x="36" y="362"/>
                  </a:lnTo>
                  <a:lnTo>
                    <a:pt x="71" y="456"/>
                  </a:lnTo>
                  <a:lnTo>
                    <a:pt x="117" y="573"/>
                  </a:lnTo>
                  <a:lnTo>
                    <a:pt x="164" y="689"/>
                  </a:lnTo>
                  <a:lnTo>
                    <a:pt x="234" y="818"/>
                  </a:lnTo>
                  <a:lnTo>
                    <a:pt x="316" y="958"/>
                  </a:lnTo>
                  <a:lnTo>
                    <a:pt x="409" y="1098"/>
                  </a:lnTo>
                  <a:lnTo>
                    <a:pt x="526" y="1238"/>
                  </a:lnTo>
                  <a:lnTo>
                    <a:pt x="655" y="1390"/>
                  </a:lnTo>
                  <a:lnTo>
                    <a:pt x="783" y="1530"/>
                  </a:lnTo>
                  <a:lnTo>
                    <a:pt x="912" y="1659"/>
                  </a:lnTo>
                  <a:lnTo>
                    <a:pt x="1040" y="1776"/>
                  </a:lnTo>
                  <a:lnTo>
                    <a:pt x="1157" y="1869"/>
                  </a:lnTo>
                  <a:lnTo>
                    <a:pt x="1274" y="1951"/>
                  </a:lnTo>
                  <a:lnTo>
                    <a:pt x="1390" y="2021"/>
                  </a:lnTo>
                  <a:lnTo>
                    <a:pt x="1496" y="2079"/>
                  </a:lnTo>
                  <a:lnTo>
                    <a:pt x="1589" y="2126"/>
                  </a:lnTo>
                  <a:lnTo>
                    <a:pt x="1682" y="2161"/>
                  </a:lnTo>
                  <a:lnTo>
                    <a:pt x="1752" y="2184"/>
                  </a:lnTo>
                  <a:lnTo>
                    <a:pt x="1823" y="2196"/>
                  </a:lnTo>
                  <a:lnTo>
                    <a:pt x="1881" y="2196"/>
                  </a:lnTo>
                  <a:lnTo>
                    <a:pt x="1916" y="2184"/>
                  </a:lnTo>
                  <a:lnTo>
                    <a:pt x="1951" y="2161"/>
                  </a:lnTo>
                  <a:lnTo>
                    <a:pt x="1963" y="2138"/>
                  </a:lnTo>
                  <a:lnTo>
                    <a:pt x="1951" y="2091"/>
                  </a:lnTo>
                  <a:lnTo>
                    <a:pt x="1904" y="1998"/>
                  </a:lnTo>
                  <a:lnTo>
                    <a:pt x="1834" y="1892"/>
                  </a:lnTo>
                  <a:lnTo>
                    <a:pt x="1729" y="1787"/>
                  </a:lnTo>
                  <a:lnTo>
                    <a:pt x="1612" y="1659"/>
                  </a:lnTo>
                  <a:lnTo>
                    <a:pt x="1332" y="1379"/>
                  </a:lnTo>
                  <a:lnTo>
                    <a:pt x="1180" y="1215"/>
                  </a:lnTo>
                  <a:lnTo>
                    <a:pt x="1028" y="1052"/>
                  </a:lnTo>
                  <a:lnTo>
                    <a:pt x="888" y="888"/>
                  </a:lnTo>
                  <a:lnTo>
                    <a:pt x="748" y="713"/>
                  </a:lnTo>
                  <a:lnTo>
                    <a:pt x="503" y="397"/>
                  </a:lnTo>
                  <a:lnTo>
                    <a:pt x="398" y="257"/>
                  </a:lnTo>
                  <a:lnTo>
                    <a:pt x="293" y="152"/>
                  </a:lnTo>
                  <a:lnTo>
                    <a:pt x="199" y="5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2964443" y="1342838"/>
              <a:ext cx="81622" cy="16273"/>
            </a:xfrm>
            <a:custGeom>
              <a:avLst/>
              <a:gdLst/>
              <a:ahLst/>
              <a:cxnLst/>
              <a:rect l="l" t="t" r="r" b="b"/>
              <a:pathLst>
                <a:path w="2874" h="573" extrusionOk="0">
                  <a:moveTo>
                    <a:pt x="2441" y="1"/>
                  </a:moveTo>
                  <a:lnTo>
                    <a:pt x="2266" y="12"/>
                  </a:lnTo>
                  <a:lnTo>
                    <a:pt x="1869" y="47"/>
                  </a:lnTo>
                  <a:lnTo>
                    <a:pt x="1659" y="59"/>
                  </a:lnTo>
                  <a:lnTo>
                    <a:pt x="1437" y="71"/>
                  </a:lnTo>
                  <a:lnTo>
                    <a:pt x="1215" y="71"/>
                  </a:lnTo>
                  <a:lnTo>
                    <a:pt x="993" y="59"/>
                  </a:lnTo>
                  <a:lnTo>
                    <a:pt x="596" y="36"/>
                  </a:lnTo>
                  <a:lnTo>
                    <a:pt x="269" y="36"/>
                  </a:lnTo>
                  <a:lnTo>
                    <a:pt x="140" y="59"/>
                  </a:lnTo>
                  <a:lnTo>
                    <a:pt x="47" y="82"/>
                  </a:lnTo>
                  <a:lnTo>
                    <a:pt x="12" y="106"/>
                  </a:lnTo>
                  <a:lnTo>
                    <a:pt x="0" y="129"/>
                  </a:lnTo>
                  <a:lnTo>
                    <a:pt x="0" y="164"/>
                  </a:lnTo>
                  <a:lnTo>
                    <a:pt x="23" y="211"/>
                  </a:lnTo>
                  <a:lnTo>
                    <a:pt x="59" y="246"/>
                  </a:lnTo>
                  <a:lnTo>
                    <a:pt x="105" y="293"/>
                  </a:lnTo>
                  <a:lnTo>
                    <a:pt x="175" y="328"/>
                  </a:lnTo>
                  <a:lnTo>
                    <a:pt x="257" y="374"/>
                  </a:lnTo>
                  <a:lnTo>
                    <a:pt x="362" y="421"/>
                  </a:lnTo>
                  <a:lnTo>
                    <a:pt x="467" y="456"/>
                  </a:lnTo>
                  <a:lnTo>
                    <a:pt x="596" y="491"/>
                  </a:lnTo>
                  <a:lnTo>
                    <a:pt x="736" y="515"/>
                  </a:lnTo>
                  <a:lnTo>
                    <a:pt x="899" y="550"/>
                  </a:lnTo>
                  <a:lnTo>
                    <a:pt x="1063" y="561"/>
                  </a:lnTo>
                  <a:lnTo>
                    <a:pt x="1250" y="573"/>
                  </a:lnTo>
                  <a:lnTo>
                    <a:pt x="1635" y="573"/>
                  </a:lnTo>
                  <a:lnTo>
                    <a:pt x="1822" y="550"/>
                  </a:lnTo>
                  <a:lnTo>
                    <a:pt x="1986" y="526"/>
                  </a:lnTo>
                  <a:lnTo>
                    <a:pt x="2137" y="503"/>
                  </a:lnTo>
                  <a:lnTo>
                    <a:pt x="2278" y="468"/>
                  </a:lnTo>
                  <a:lnTo>
                    <a:pt x="2406" y="421"/>
                  </a:lnTo>
                  <a:lnTo>
                    <a:pt x="2523" y="386"/>
                  </a:lnTo>
                  <a:lnTo>
                    <a:pt x="2616" y="339"/>
                  </a:lnTo>
                  <a:lnTo>
                    <a:pt x="2698" y="293"/>
                  </a:lnTo>
                  <a:lnTo>
                    <a:pt x="2768" y="246"/>
                  </a:lnTo>
                  <a:lnTo>
                    <a:pt x="2815" y="199"/>
                  </a:lnTo>
                  <a:lnTo>
                    <a:pt x="2850" y="164"/>
                  </a:lnTo>
                  <a:lnTo>
                    <a:pt x="2873" y="118"/>
                  </a:lnTo>
                  <a:lnTo>
                    <a:pt x="2873" y="94"/>
                  </a:lnTo>
                  <a:lnTo>
                    <a:pt x="2861" y="59"/>
                  </a:lnTo>
                  <a:lnTo>
                    <a:pt x="2826" y="36"/>
                  </a:lnTo>
                  <a:lnTo>
                    <a:pt x="2721" y="12"/>
                  </a:lnTo>
                  <a:lnTo>
                    <a:pt x="2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664590" y="2201927"/>
              <a:ext cx="141972" cy="147623"/>
            </a:xfrm>
            <a:custGeom>
              <a:avLst/>
              <a:gdLst/>
              <a:ahLst/>
              <a:cxnLst/>
              <a:rect l="l" t="t" r="r" b="b"/>
              <a:pathLst>
                <a:path w="4999" h="5198" extrusionOk="0">
                  <a:moveTo>
                    <a:pt x="3539" y="4368"/>
                  </a:moveTo>
                  <a:lnTo>
                    <a:pt x="3411" y="4567"/>
                  </a:lnTo>
                  <a:lnTo>
                    <a:pt x="3399" y="4567"/>
                  </a:lnTo>
                  <a:lnTo>
                    <a:pt x="3469" y="4473"/>
                  </a:lnTo>
                  <a:lnTo>
                    <a:pt x="3539" y="4368"/>
                  </a:lnTo>
                  <a:close/>
                  <a:moveTo>
                    <a:pt x="1589" y="0"/>
                  </a:moveTo>
                  <a:lnTo>
                    <a:pt x="1484" y="12"/>
                  </a:lnTo>
                  <a:lnTo>
                    <a:pt x="1367" y="24"/>
                  </a:lnTo>
                  <a:lnTo>
                    <a:pt x="1262" y="59"/>
                  </a:lnTo>
                  <a:lnTo>
                    <a:pt x="1157" y="82"/>
                  </a:lnTo>
                  <a:lnTo>
                    <a:pt x="1051" y="129"/>
                  </a:lnTo>
                  <a:lnTo>
                    <a:pt x="958" y="175"/>
                  </a:lnTo>
                  <a:lnTo>
                    <a:pt x="865" y="222"/>
                  </a:lnTo>
                  <a:lnTo>
                    <a:pt x="771" y="280"/>
                  </a:lnTo>
                  <a:lnTo>
                    <a:pt x="678" y="351"/>
                  </a:lnTo>
                  <a:lnTo>
                    <a:pt x="514" y="491"/>
                  </a:lnTo>
                  <a:lnTo>
                    <a:pt x="374" y="666"/>
                  </a:lnTo>
                  <a:lnTo>
                    <a:pt x="246" y="841"/>
                  </a:lnTo>
                  <a:lnTo>
                    <a:pt x="175" y="981"/>
                  </a:lnTo>
                  <a:lnTo>
                    <a:pt x="117" y="1121"/>
                  </a:lnTo>
                  <a:lnTo>
                    <a:pt x="70" y="1262"/>
                  </a:lnTo>
                  <a:lnTo>
                    <a:pt x="47" y="1413"/>
                  </a:lnTo>
                  <a:lnTo>
                    <a:pt x="24" y="1553"/>
                  </a:lnTo>
                  <a:lnTo>
                    <a:pt x="12" y="1705"/>
                  </a:lnTo>
                  <a:lnTo>
                    <a:pt x="0" y="2009"/>
                  </a:lnTo>
                  <a:lnTo>
                    <a:pt x="12" y="2254"/>
                  </a:lnTo>
                  <a:lnTo>
                    <a:pt x="24" y="2511"/>
                  </a:lnTo>
                  <a:lnTo>
                    <a:pt x="59" y="3002"/>
                  </a:lnTo>
                  <a:lnTo>
                    <a:pt x="94" y="3340"/>
                  </a:lnTo>
                  <a:lnTo>
                    <a:pt x="117" y="3504"/>
                  </a:lnTo>
                  <a:lnTo>
                    <a:pt x="152" y="3656"/>
                  </a:lnTo>
                  <a:lnTo>
                    <a:pt x="187" y="3819"/>
                  </a:lnTo>
                  <a:lnTo>
                    <a:pt x="246" y="3971"/>
                  </a:lnTo>
                  <a:lnTo>
                    <a:pt x="316" y="4123"/>
                  </a:lnTo>
                  <a:lnTo>
                    <a:pt x="397" y="4263"/>
                  </a:lnTo>
                  <a:lnTo>
                    <a:pt x="467" y="4356"/>
                  </a:lnTo>
                  <a:lnTo>
                    <a:pt x="549" y="4450"/>
                  </a:lnTo>
                  <a:lnTo>
                    <a:pt x="631" y="4532"/>
                  </a:lnTo>
                  <a:lnTo>
                    <a:pt x="724" y="4602"/>
                  </a:lnTo>
                  <a:lnTo>
                    <a:pt x="911" y="4742"/>
                  </a:lnTo>
                  <a:lnTo>
                    <a:pt x="1110" y="4859"/>
                  </a:lnTo>
                  <a:lnTo>
                    <a:pt x="1273" y="4952"/>
                  </a:lnTo>
                  <a:lnTo>
                    <a:pt x="1425" y="5034"/>
                  </a:lnTo>
                  <a:lnTo>
                    <a:pt x="1600" y="5092"/>
                  </a:lnTo>
                  <a:lnTo>
                    <a:pt x="1776" y="5151"/>
                  </a:lnTo>
                  <a:lnTo>
                    <a:pt x="1881" y="5174"/>
                  </a:lnTo>
                  <a:lnTo>
                    <a:pt x="1997" y="5186"/>
                  </a:lnTo>
                  <a:lnTo>
                    <a:pt x="2114" y="5197"/>
                  </a:lnTo>
                  <a:lnTo>
                    <a:pt x="2243" y="5197"/>
                  </a:lnTo>
                  <a:lnTo>
                    <a:pt x="2359" y="5186"/>
                  </a:lnTo>
                  <a:lnTo>
                    <a:pt x="2476" y="5174"/>
                  </a:lnTo>
                  <a:lnTo>
                    <a:pt x="2593" y="5151"/>
                  </a:lnTo>
                  <a:lnTo>
                    <a:pt x="2698" y="5116"/>
                  </a:lnTo>
                  <a:lnTo>
                    <a:pt x="2873" y="5034"/>
                  </a:lnTo>
                  <a:lnTo>
                    <a:pt x="3025" y="4929"/>
                  </a:lnTo>
                  <a:lnTo>
                    <a:pt x="3165" y="4824"/>
                  </a:lnTo>
                  <a:lnTo>
                    <a:pt x="3294" y="4695"/>
                  </a:lnTo>
                  <a:lnTo>
                    <a:pt x="3539" y="4567"/>
                  </a:lnTo>
                  <a:lnTo>
                    <a:pt x="3656" y="4497"/>
                  </a:lnTo>
                  <a:lnTo>
                    <a:pt x="3773" y="4415"/>
                  </a:lnTo>
                  <a:lnTo>
                    <a:pt x="3936" y="4286"/>
                  </a:lnTo>
                  <a:lnTo>
                    <a:pt x="4088" y="4146"/>
                  </a:lnTo>
                  <a:lnTo>
                    <a:pt x="4228" y="4006"/>
                  </a:lnTo>
                  <a:lnTo>
                    <a:pt x="4357" y="3843"/>
                  </a:lnTo>
                  <a:lnTo>
                    <a:pt x="4485" y="3679"/>
                  </a:lnTo>
                  <a:lnTo>
                    <a:pt x="4590" y="3504"/>
                  </a:lnTo>
                  <a:lnTo>
                    <a:pt x="4695" y="3317"/>
                  </a:lnTo>
                  <a:lnTo>
                    <a:pt x="4777" y="3130"/>
                  </a:lnTo>
                  <a:lnTo>
                    <a:pt x="4859" y="2932"/>
                  </a:lnTo>
                  <a:lnTo>
                    <a:pt x="4917" y="2733"/>
                  </a:lnTo>
                  <a:lnTo>
                    <a:pt x="4964" y="2535"/>
                  </a:lnTo>
                  <a:lnTo>
                    <a:pt x="4987" y="2324"/>
                  </a:lnTo>
                  <a:lnTo>
                    <a:pt x="4999" y="2102"/>
                  </a:lnTo>
                  <a:lnTo>
                    <a:pt x="4987" y="1986"/>
                  </a:lnTo>
                  <a:lnTo>
                    <a:pt x="4976" y="1880"/>
                  </a:lnTo>
                  <a:lnTo>
                    <a:pt x="4952" y="1787"/>
                  </a:lnTo>
                  <a:lnTo>
                    <a:pt x="4917" y="1682"/>
                  </a:lnTo>
                  <a:lnTo>
                    <a:pt x="4870" y="1577"/>
                  </a:lnTo>
                  <a:lnTo>
                    <a:pt x="4812" y="1483"/>
                  </a:lnTo>
                  <a:lnTo>
                    <a:pt x="4754" y="1402"/>
                  </a:lnTo>
                  <a:lnTo>
                    <a:pt x="4684" y="1320"/>
                  </a:lnTo>
                  <a:lnTo>
                    <a:pt x="4602" y="1250"/>
                  </a:lnTo>
                  <a:lnTo>
                    <a:pt x="4508" y="1180"/>
                  </a:lnTo>
                  <a:lnTo>
                    <a:pt x="4415" y="1133"/>
                  </a:lnTo>
                  <a:lnTo>
                    <a:pt x="4322" y="1086"/>
                  </a:lnTo>
                  <a:lnTo>
                    <a:pt x="4216" y="1040"/>
                  </a:lnTo>
                  <a:lnTo>
                    <a:pt x="4123" y="1028"/>
                  </a:lnTo>
                  <a:lnTo>
                    <a:pt x="3959" y="1005"/>
                  </a:lnTo>
                  <a:lnTo>
                    <a:pt x="3796" y="1016"/>
                  </a:lnTo>
                  <a:lnTo>
                    <a:pt x="3632" y="1040"/>
                  </a:lnTo>
                  <a:lnTo>
                    <a:pt x="3481" y="1086"/>
                  </a:lnTo>
                  <a:lnTo>
                    <a:pt x="3399" y="935"/>
                  </a:lnTo>
                  <a:lnTo>
                    <a:pt x="3305" y="794"/>
                  </a:lnTo>
                  <a:lnTo>
                    <a:pt x="3200" y="654"/>
                  </a:lnTo>
                  <a:lnTo>
                    <a:pt x="3072" y="526"/>
                  </a:lnTo>
                  <a:lnTo>
                    <a:pt x="2932" y="409"/>
                  </a:lnTo>
                  <a:lnTo>
                    <a:pt x="2780" y="304"/>
                  </a:lnTo>
                  <a:lnTo>
                    <a:pt x="2616" y="210"/>
                  </a:lnTo>
                  <a:lnTo>
                    <a:pt x="2441" y="140"/>
                  </a:lnTo>
                  <a:lnTo>
                    <a:pt x="2266" y="82"/>
                  </a:lnTo>
                  <a:lnTo>
                    <a:pt x="2079" y="47"/>
                  </a:lnTo>
                  <a:lnTo>
                    <a:pt x="1892" y="12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685806" y="1982674"/>
              <a:ext cx="241514" cy="303170"/>
            </a:xfrm>
            <a:custGeom>
              <a:avLst/>
              <a:gdLst/>
              <a:ahLst/>
              <a:cxnLst/>
              <a:rect l="l" t="t" r="r" b="b"/>
              <a:pathLst>
                <a:path w="8504" h="10675" extrusionOk="0">
                  <a:moveTo>
                    <a:pt x="8386" y="0"/>
                  </a:moveTo>
                  <a:lnTo>
                    <a:pt x="8328" y="24"/>
                  </a:lnTo>
                  <a:lnTo>
                    <a:pt x="8199" y="82"/>
                  </a:lnTo>
                  <a:lnTo>
                    <a:pt x="8024" y="187"/>
                  </a:lnTo>
                  <a:lnTo>
                    <a:pt x="7814" y="327"/>
                  </a:lnTo>
                  <a:lnTo>
                    <a:pt x="7580" y="503"/>
                  </a:lnTo>
                  <a:lnTo>
                    <a:pt x="7323" y="713"/>
                  </a:lnTo>
                  <a:lnTo>
                    <a:pt x="7043" y="946"/>
                  </a:lnTo>
                  <a:lnTo>
                    <a:pt x="6448" y="1472"/>
                  </a:lnTo>
                  <a:lnTo>
                    <a:pt x="5805" y="2056"/>
                  </a:lnTo>
                  <a:lnTo>
                    <a:pt x="5175" y="2652"/>
                  </a:lnTo>
                  <a:lnTo>
                    <a:pt x="4556" y="3247"/>
                  </a:lnTo>
                  <a:lnTo>
                    <a:pt x="4123" y="3598"/>
                  </a:lnTo>
                  <a:lnTo>
                    <a:pt x="3551" y="3598"/>
                  </a:lnTo>
                  <a:lnTo>
                    <a:pt x="3294" y="3621"/>
                  </a:lnTo>
                  <a:lnTo>
                    <a:pt x="3014" y="3656"/>
                  </a:lnTo>
                  <a:lnTo>
                    <a:pt x="2745" y="3714"/>
                  </a:lnTo>
                  <a:lnTo>
                    <a:pt x="2605" y="3749"/>
                  </a:lnTo>
                  <a:lnTo>
                    <a:pt x="2477" y="3796"/>
                  </a:lnTo>
                  <a:lnTo>
                    <a:pt x="2407" y="3831"/>
                  </a:lnTo>
                  <a:lnTo>
                    <a:pt x="2348" y="3866"/>
                  </a:lnTo>
                  <a:lnTo>
                    <a:pt x="2220" y="3971"/>
                  </a:lnTo>
                  <a:lnTo>
                    <a:pt x="2080" y="4100"/>
                  </a:lnTo>
                  <a:lnTo>
                    <a:pt x="1939" y="4252"/>
                  </a:lnTo>
                  <a:lnTo>
                    <a:pt x="1811" y="4427"/>
                  </a:lnTo>
                  <a:lnTo>
                    <a:pt x="1671" y="4614"/>
                  </a:lnTo>
                  <a:lnTo>
                    <a:pt x="1542" y="4812"/>
                  </a:lnTo>
                  <a:lnTo>
                    <a:pt x="1414" y="5022"/>
                  </a:lnTo>
                  <a:lnTo>
                    <a:pt x="1192" y="5431"/>
                  </a:lnTo>
                  <a:lnTo>
                    <a:pt x="1005" y="5805"/>
                  </a:lnTo>
                  <a:lnTo>
                    <a:pt x="865" y="6120"/>
                  </a:lnTo>
                  <a:lnTo>
                    <a:pt x="818" y="6249"/>
                  </a:lnTo>
                  <a:lnTo>
                    <a:pt x="795" y="6342"/>
                  </a:lnTo>
                  <a:lnTo>
                    <a:pt x="760" y="6412"/>
                  </a:lnTo>
                  <a:lnTo>
                    <a:pt x="713" y="6506"/>
                  </a:lnTo>
                  <a:lnTo>
                    <a:pt x="561" y="6739"/>
                  </a:lnTo>
                  <a:lnTo>
                    <a:pt x="468" y="6973"/>
                  </a:lnTo>
                  <a:lnTo>
                    <a:pt x="304" y="7358"/>
                  </a:lnTo>
                  <a:lnTo>
                    <a:pt x="164" y="7720"/>
                  </a:lnTo>
                  <a:lnTo>
                    <a:pt x="118" y="7884"/>
                  </a:lnTo>
                  <a:lnTo>
                    <a:pt x="71" y="8059"/>
                  </a:lnTo>
                  <a:lnTo>
                    <a:pt x="24" y="8222"/>
                  </a:lnTo>
                  <a:lnTo>
                    <a:pt x="12" y="8386"/>
                  </a:lnTo>
                  <a:lnTo>
                    <a:pt x="1" y="8549"/>
                  </a:lnTo>
                  <a:lnTo>
                    <a:pt x="1" y="8713"/>
                  </a:lnTo>
                  <a:lnTo>
                    <a:pt x="36" y="8876"/>
                  </a:lnTo>
                  <a:lnTo>
                    <a:pt x="71" y="9052"/>
                  </a:lnTo>
                  <a:lnTo>
                    <a:pt x="141" y="9238"/>
                  </a:lnTo>
                  <a:lnTo>
                    <a:pt x="223" y="9425"/>
                  </a:lnTo>
                  <a:lnTo>
                    <a:pt x="328" y="9624"/>
                  </a:lnTo>
                  <a:lnTo>
                    <a:pt x="456" y="9834"/>
                  </a:lnTo>
                  <a:lnTo>
                    <a:pt x="550" y="9963"/>
                  </a:lnTo>
                  <a:lnTo>
                    <a:pt x="643" y="10068"/>
                  </a:lnTo>
                  <a:lnTo>
                    <a:pt x="737" y="10173"/>
                  </a:lnTo>
                  <a:lnTo>
                    <a:pt x="830" y="10266"/>
                  </a:lnTo>
                  <a:lnTo>
                    <a:pt x="923" y="10348"/>
                  </a:lnTo>
                  <a:lnTo>
                    <a:pt x="1017" y="10430"/>
                  </a:lnTo>
                  <a:lnTo>
                    <a:pt x="1110" y="10488"/>
                  </a:lnTo>
                  <a:lnTo>
                    <a:pt x="1204" y="10535"/>
                  </a:lnTo>
                  <a:lnTo>
                    <a:pt x="1297" y="10582"/>
                  </a:lnTo>
                  <a:lnTo>
                    <a:pt x="1402" y="10617"/>
                  </a:lnTo>
                  <a:lnTo>
                    <a:pt x="1496" y="10640"/>
                  </a:lnTo>
                  <a:lnTo>
                    <a:pt x="1601" y="10663"/>
                  </a:lnTo>
                  <a:lnTo>
                    <a:pt x="1706" y="10675"/>
                  </a:lnTo>
                  <a:lnTo>
                    <a:pt x="1799" y="10675"/>
                  </a:lnTo>
                  <a:lnTo>
                    <a:pt x="2010" y="10663"/>
                  </a:lnTo>
                  <a:lnTo>
                    <a:pt x="2220" y="10628"/>
                  </a:lnTo>
                  <a:lnTo>
                    <a:pt x="2442" y="10570"/>
                  </a:lnTo>
                  <a:lnTo>
                    <a:pt x="2664" y="10488"/>
                  </a:lnTo>
                  <a:lnTo>
                    <a:pt x="2885" y="10395"/>
                  </a:lnTo>
                  <a:lnTo>
                    <a:pt x="3119" y="10290"/>
                  </a:lnTo>
                  <a:lnTo>
                    <a:pt x="3353" y="10161"/>
                  </a:lnTo>
                  <a:lnTo>
                    <a:pt x="3831" y="9916"/>
                  </a:lnTo>
                  <a:lnTo>
                    <a:pt x="4462" y="9589"/>
                  </a:lnTo>
                  <a:lnTo>
                    <a:pt x="5233" y="9075"/>
                  </a:lnTo>
                  <a:lnTo>
                    <a:pt x="5420" y="8946"/>
                  </a:lnTo>
                  <a:lnTo>
                    <a:pt x="5618" y="8795"/>
                  </a:lnTo>
                  <a:lnTo>
                    <a:pt x="5840" y="8608"/>
                  </a:lnTo>
                  <a:lnTo>
                    <a:pt x="6062" y="8409"/>
                  </a:lnTo>
                  <a:lnTo>
                    <a:pt x="6307" y="8187"/>
                  </a:lnTo>
                  <a:lnTo>
                    <a:pt x="6541" y="7954"/>
                  </a:lnTo>
                  <a:lnTo>
                    <a:pt x="6775" y="7709"/>
                  </a:lnTo>
                  <a:lnTo>
                    <a:pt x="6996" y="7452"/>
                  </a:lnTo>
                  <a:lnTo>
                    <a:pt x="7218" y="7206"/>
                  </a:lnTo>
                  <a:lnTo>
                    <a:pt x="7417" y="6949"/>
                  </a:lnTo>
                  <a:lnTo>
                    <a:pt x="7604" y="6704"/>
                  </a:lnTo>
                  <a:lnTo>
                    <a:pt x="7767" y="6459"/>
                  </a:lnTo>
                  <a:lnTo>
                    <a:pt x="7896" y="6237"/>
                  </a:lnTo>
                  <a:lnTo>
                    <a:pt x="8001" y="6015"/>
                  </a:lnTo>
                  <a:lnTo>
                    <a:pt x="8036" y="5922"/>
                  </a:lnTo>
                  <a:lnTo>
                    <a:pt x="8071" y="5828"/>
                  </a:lnTo>
                  <a:lnTo>
                    <a:pt x="8083" y="5735"/>
                  </a:lnTo>
                  <a:lnTo>
                    <a:pt x="8094" y="5653"/>
                  </a:lnTo>
                  <a:lnTo>
                    <a:pt x="8083" y="5525"/>
                  </a:lnTo>
                  <a:lnTo>
                    <a:pt x="8071" y="5384"/>
                  </a:lnTo>
                  <a:lnTo>
                    <a:pt x="8036" y="5256"/>
                  </a:lnTo>
                  <a:lnTo>
                    <a:pt x="8001" y="5116"/>
                  </a:lnTo>
                  <a:lnTo>
                    <a:pt x="7896" y="4824"/>
                  </a:lnTo>
                  <a:lnTo>
                    <a:pt x="7767" y="4520"/>
                  </a:lnTo>
                  <a:lnTo>
                    <a:pt x="8001" y="3983"/>
                  </a:lnTo>
                  <a:lnTo>
                    <a:pt x="8106" y="3726"/>
                  </a:lnTo>
                  <a:lnTo>
                    <a:pt x="8188" y="3481"/>
                  </a:lnTo>
                  <a:lnTo>
                    <a:pt x="8258" y="3259"/>
                  </a:lnTo>
                  <a:lnTo>
                    <a:pt x="8305" y="3049"/>
                  </a:lnTo>
                  <a:lnTo>
                    <a:pt x="8328" y="2873"/>
                  </a:lnTo>
                  <a:lnTo>
                    <a:pt x="8328" y="2803"/>
                  </a:lnTo>
                  <a:lnTo>
                    <a:pt x="8328" y="2733"/>
                  </a:lnTo>
                  <a:lnTo>
                    <a:pt x="8305" y="2640"/>
                  </a:lnTo>
                  <a:lnTo>
                    <a:pt x="8281" y="2546"/>
                  </a:lnTo>
                  <a:lnTo>
                    <a:pt x="8246" y="2476"/>
                  </a:lnTo>
                  <a:lnTo>
                    <a:pt x="8199" y="2406"/>
                  </a:lnTo>
                  <a:lnTo>
                    <a:pt x="8164" y="2360"/>
                  </a:lnTo>
                  <a:lnTo>
                    <a:pt x="8106" y="2313"/>
                  </a:lnTo>
                  <a:lnTo>
                    <a:pt x="8059" y="2266"/>
                  </a:lnTo>
                  <a:lnTo>
                    <a:pt x="8001" y="2243"/>
                  </a:lnTo>
                  <a:lnTo>
                    <a:pt x="7884" y="2196"/>
                  </a:lnTo>
                  <a:lnTo>
                    <a:pt x="7767" y="2173"/>
                  </a:lnTo>
                  <a:lnTo>
                    <a:pt x="7557" y="2173"/>
                  </a:lnTo>
                  <a:lnTo>
                    <a:pt x="7767" y="1811"/>
                  </a:lnTo>
                  <a:lnTo>
                    <a:pt x="7966" y="1449"/>
                  </a:lnTo>
                  <a:lnTo>
                    <a:pt x="8141" y="1122"/>
                  </a:lnTo>
                  <a:lnTo>
                    <a:pt x="8281" y="818"/>
                  </a:lnTo>
                  <a:lnTo>
                    <a:pt x="8398" y="549"/>
                  </a:lnTo>
                  <a:lnTo>
                    <a:pt x="8480" y="327"/>
                  </a:lnTo>
                  <a:lnTo>
                    <a:pt x="8503" y="234"/>
                  </a:lnTo>
                  <a:lnTo>
                    <a:pt x="8503" y="152"/>
                  </a:lnTo>
                  <a:lnTo>
                    <a:pt x="8503" y="94"/>
                  </a:lnTo>
                  <a:lnTo>
                    <a:pt x="8491" y="47"/>
                  </a:lnTo>
                  <a:lnTo>
                    <a:pt x="8468" y="12"/>
                  </a:lnTo>
                  <a:lnTo>
                    <a:pt x="8433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2685806" y="2102411"/>
              <a:ext cx="99542" cy="183436"/>
            </a:xfrm>
            <a:custGeom>
              <a:avLst/>
              <a:gdLst/>
              <a:ahLst/>
              <a:cxnLst/>
              <a:rect l="l" t="t" r="r" b="b"/>
              <a:pathLst>
                <a:path w="3505" h="6459" extrusionOk="0">
                  <a:moveTo>
                    <a:pt x="1975" y="1"/>
                  </a:moveTo>
                  <a:lnTo>
                    <a:pt x="1776" y="269"/>
                  </a:lnTo>
                  <a:lnTo>
                    <a:pt x="1566" y="561"/>
                  </a:lnTo>
                  <a:lnTo>
                    <a:pt x="1379" y="876"/>
                  </a:lnTo>
                  <a:lnTo>
                    <a:pt x="1204" y="1192"/>
                  </a:lnTo>
                  <a:lnTo>
                    <a:pt x="1052" y="1484"/>
                  </a:lnTo>
                  <a:lnTo>
                    <a:pt x="935" y="1752"/>
                  </a:lnTo>
                  <a:lnTo>
                    <a:pt x="842" y="1974"/>
                  </a:lnTo>
                  <a:lnTo>
                    <a:pt x="795" y="2126"/>
                  </a:lnTo>
                  <a:lnTo>
                    <a:pt x="760" y="2196"/>
                  </a:lnTo>
                  <a:lnTo>
                    <a:pt x="713" y="2290"/>
                  </a:lnTo>
                  <a:lnTo>
                    <a:pt x="561" y="2523"/>
                  </a:lnTo>
                  <a:lnTo>
                    <a:pt x="468" y="2757"/>
                  </a:lnTo>
                  <a:lnTo>
                    <a:pt x="304" y="3142"/>
                  </a:lnTo>
                  <a:lnTo>
                    <a:pt x="164" y="3504"/>
                  </a:lnTo>
                  <a:lnTo>
                    <a:pt x="118" y="3668"/>
                  </a:lnTo>
                  <a:lnTo>
                    <a:pt x="71" y="3843"/>
                  </a:lnTo>
                  <a:lnTo>
                    <a:pt x="24" y="4006"/>
                  </a:lnTo>
                  <a:lnTo>
                    <a:pt x="12" y="4170"/>
                  </a:lnTo>
                  <a:lnTo>
                    <a:pt x="1" y="4333"/>
                  </a:lnTo>
                  <a:lnTo>
                    <a:pt x="1" y="4497"/>
                  </a:lnTo>
                  <a:lnTo>
                    <a:pt x="36" y="4660"/>
                  </a:lnTo>
                  <a:lnTo>
                    <a:pt x="71" y="4836"/>
                  </a:lnTo>
                  <a:lnTo>
                    <a:pt x="141" y="5022"/>
                  </a:lnTo>
                  <a:lnTo>
                    <a:pt x="223" y="5209"/>
                  </a:lnTo>
                  <a:lnTo>
                    <a:pt x="328" y="5408"/>
                  </a:lnTo>
                  <a:lnTo>
                    <a:pt x="456" y="5618"/>
                  </a:lnTo>
                  <a:lnTo>
                    <a:pt x="620" y="5828"/>
                  </a:lnTo>
                  <a:lnTo>
                    <a:pt x="783" y="6015"/>
                  </a:lnTo>
                  <a:lnTo>
                    <a:pt x="947" y="6167"/>
                  </a:lnTo>
                  <a:lnTo>
                    <a:pt x="1122" y="6284"/>
                  </a:lnTo>
                  <a:lnTo>
                    <a:pt x="1297" y="6366"/>
                  </a:lnTo>
                  <a:lnTo>
                    <a:pt x="1472" y="6424"/>
                  </a:lnTo>
                  <a:lnTo>
                    <a:pt x="1648" y="6447"/>
                  </a:lnTo>
                  <a:lnTo>
                    <a:pt x="1834" y="6459"/>
                  </a:lnTo>
                  <a:lnTo>
                    <a:pt x="2021" y="6447"/>
                  </a:lnTo>
                  <a:lnTo>
                    <a:pt x="2208" y="6412"/>
                  </a:lnTo>
                  <a:lnTo>
                    <a:pt x="2407" y="6366"/>
                  </a:lnTo>
                  <a:lnTo>
                    <a:pt x="2594" y="6295"/>
                  </a:lnTo>
                  <a:lnTo>
                    <a:pt x="2804" y="6214"/>
                  </a:lnTo>
                  <a:lnTo>
                    <a:pt x="3002" y="6120"/>
                  </a:lnTo>
                  <a:lnTo>
                    <a:pt x="3423" y="5910"/>
                  </a:lnTo>
                  <a:lnTo>
                    <a:pt x="3423" y="5735"/>
                  </a:lnTo>
                  <a:lnTo>
                    <a:pt x="3446" y="5548"/>
                  </a:lnTo>
                  <a:lnTo>
                    <a:pt x="3481" y="5209"/>
                  </a:lnTo>
                  <a:lnTo>
                    <a:pt x="3504" y="4859"/>
                  </a:lnTo>
                  <a:lnTo>
                    <a:pt x="3493" y="4520"/>
                  </a:lnTo>
                  <a:lnTo>
                    <a:pt x="3458" y="4170"/>
                  </a:lnTo>
                  <a:lnTo>
                    <a:pt x="3411" y="3820"/>
                  </a:lnTo>
                  <a:lnTo>
                    <a:pt x="3329" y="3481"/>
                  </a:lnTo>
                  <a:lnTo>
                    <a:pt x="3248" y="3130"/>
                  </a:lnTo>
                  <a:lnTo>
                    <a:pt x="3142" y="2780"/>
                  </a:lnTo>
                  <a:lnTo>
                    <a:pt x="3026" y="2430"/>
                  </a:lnTo>
                  <a:lnTo>
                    <a:pt x="2897" y="2091"/>
                  </a:lnTo>
                  <a:lnTo>
                    <a:pt x="2757" y="1741"/>
                  </a:lnTo>
                  <a:lnTo>
                    <a:pt x="2605" y="1390"/>
                  </a:lnTo>
                  <a:lnTo>
                    <a:pt x="2302" y="6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DB8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580393" y="2056317"/>
              <a:ext cx="149270" cy="145635"/>
            </a:xfrm>
            <a:custGeom>
              <a:avLst/>
              <a:gdLst/>
              <a:ahLst/>
              <a:cxnLst/>
              <a:rect l="l" t="t" r="r" b="b"/>
              <a:pathLst>
                <a:path w="5256" h="5128" extrusionOk="0">
                  <a:moveTo>
                    <a:pt x="4840" y="2132"/>
                  </a:moveTo>
                  <a:lnTo>
                    <a:pt x="4905" y="2207"/>
                  </a:lnTo>
                  <a:lnTo>
                    <a:pt x="4905" y="2219"/>
                  </a:lnTo>
                  <a:lnTo>
                    <a:pt x="4840" y="2132"/>
                  </a:lnTo>
                  <a:close/>
                  <a:moveTo>
                    <a:pt x="2604" y="0"/>
                  </a:moveTo>
                  <a:lnTo>
                    <a:pt x="2499" y="12"/>
                  </a:lnTo>
                  <a:lnTo>
                    <a:pt x="2394" y="23"/>
                  </a:lnTo>
                  <a:lnTo>
                    <a:pt x="2277" y="59"/>
                  </a:lnTo>
                  <a:lnTo>
                    <a:pt x="2184" y="105"/>
                  </a:lnTo>
                  <a:lnTo>
                    <a:pt x="2091" y="152"/>
                  </a:lnTo>
                  <a:lnTo>
                    <a:pt x="2009" y="210"/>
                  </a:lnTo>
                  <a:lnTo>
                    <a:pt x="1915" y="280"/>
                  </a:lnTo>
                  <a:lnTo>
                    <a:pt x="1834" y="350"/>
                  </a:lnTo>
                  <a:lnTo>
                    <a:pt x="1764" y="432"/>
                  </a:lnTo>
                  <a:lnTo>
                    <a:pt x="1705" y="526"/>
                  </a:lnTo>
                  <a:lnTo>
                    <a:pt x="1658" y="619"/>
                  </a:lnTo>
                  <a:lnTo>
                    <a:pt x="1600" y="771"/>
                  </a:lnTo>
                  <a:lnTo>
                    <a:pt x="1565" y="923"/>
                  </a:lnTo>
                  <a:lnTo>
                    <a:pt x="1553" y="1086"/>
                  </a:lnTo>
                  <a:lnTo>
                    <a:pt x="1553" y="1250"/>
                  </a:lnTo>
                  <a:lnTo>
                    <a:pt x="1390" y="1285"/>
                  </a:lnTo>
                  <a:lnTo>
                    <a:pt x="1226" y="1343"/>
                  </a:lnTo>
                  <a:lnTo>
                    <a:pt x="1074" y="1413"/>
                  </a:lnTo>
                  <a:lnTo>
                    <a:pt x="923" y="1495"/>
                  </a:lnTo>
                  <a:lnTo>
                    <a:pt x="759" y="1612"/>
                  </a:lnTo>
                  <a:lnTo>
                    <a:pt x="619" y="1729"/>
                  </a:lnTo>
                  <a:lnTo>
                    <a:pt x="491" y="1869"/>
                  </a:lnTo>
                  <a:lnTo>
                    <a:pt x="374" y="2009"/>
                  </a:lnTo>
                  <a:lnTo>
                    <a:pt x="280" y="2172"/>
                  </a:lnTo>
                  <a:lnTo>
                    <a:pt x="199" y="2336"/>
                  </a:lnTo>
                  <a:lnTo>
                    <a:pt x="117" y="2511"/>
                  </a:lnTo>
                  <a:lnTo>
                    <a:pt x="58" y="2686"/>
                  </a:lnTo>
                  <a:lnTo>
                    <a:pt x="35" y="2803"/>
                  </a:lnTo>
                  <a:lnTo>
                    <a:pt x="12" y="2908"/>
                  </a:lnTo>
                  <a:lnTo>
                    <a:pt x="0" y="3025"/>
                  </a:lnTo>
                  <a:lnTo>
                    <a:pt x="0" y="3130"/>
                  </a:lnTo>
                  <a:lnTo>
                    <a:pt x="0" y="3247"/>
                  </a:lnTo>
                  <a:lnTo>
                    <a:pt x="12" y="3352"/>
                  </a:lnTo>
                  <a:lnTo>
                    <a:pt x="35" y="3457"/>
                  </a:lnTo>
                  <a:lnTo>
                    <a:pt x="58" y="3562"/>
                  </a:lnTo>
                  <a:lnTo>
                    <a:pt x="93" y="3667"/>
                  </a:lnTo>
                  <a:lnTo>
                    <a:pt x="128" y="3772"/>
                  </a:lnTo>
                  <a:lnTo>
                    <a:pt x="234" y="3959"/>
                  </a:lnTo>
                  <a:lnTo>
                    <a:pt x="350" y="4146"/>
                  </a:lnTo>
                  <a:lnTo>
                    <a:pt x="502" y="4321"/>
                  </a:lnTo>
                  <a:lnTo>
                    <a:pt x="607" y="4415"/>
                  </a:lnTo>
                  <a:lnTo>
                    <a:pt x="736" y="4508"/>
                  </a:lnTo>
                  <a:lnTo>
                    <a:pt x="864" y="4590"/>
                  </a:lnTo>
                  <a:lnTo>
                    <a:pt x="993" y="4660"/>
                  </a:lnTo>
                  <a:lnTo>
                    <a:pt x="1133" y="4718"/>
                  </a:lnTo>
                  <a:lnTo>
                    <a:pt x="1273" y="4765"/>
                  </a:lnTo>
                  <a:lnTo>
                    <a:pt x="1565" y="4847"/>
                  </a:lnTo>
                  <a:lnTo>
                    <a:pt x="1810" y="4905"/>
                  </a:lnTo>
                  <a:lnTo>
                    <a:pt x="2056" y="4952"/>
                  </a:lnTo>
                  <a:lnTo>
                    <a:pt x="2546" y="5045"/>
                  </a:lnTo>
                  <a:lnTo>
                    <a:pt x="2873" y="5104"/>
                  </a:lnTo>
                  <a:lnTo>
                    <a:pt x="3037" y="5116"/>
                  </a:lnTo>
                  <a:lnTo>
                    <a:pt x="3200" y="5127"/>
                  </a:lnTo>
                  <a:lnTo>
                    <a:pt x="3364" y="5127"/>
                  </a:lnTo>
                  <a:lnTo>
                    <a:pt x="3527" y="5116"/>
                  </a:lnTo>
                  <a:lnTo>
                    <a:pt x="3691" y="5080"/>
                  </a:lnTo>
                  <a:lnTo>
                    <a:pt x="3842" y="5034"/>
                  </a:lnTo>
                  <a:lnTo>
                    <a:pt x="3959" y="4999"/>
                  </a:lnTo>
                  <a:lnTo>
                    <a:pt x="4064" y="4940"/>
                  </a:lnTo>
                  <a:lnTo>
                    <a:pt x="4158" y="4882"/>
                  </a:lnTo>
                  <a:lnTo>
                    <a:pt x="4263" y="4812"/>
                  </a:lnTo>
                  <a:lnTo>
                    <a:pt x="4438" y="4672"/>
                  </a:lnTo>
                  <a:lnTo>
                    <a:pt x="4613" y="4508"/>
                  </a:lnTo>
                  <a:lnTo>
                    <a:pt x="4730" y="4380"/>
                  </a:lnTo>
                  <a:lnTo>
                    <a:pt x="4847" y="4240"/>
                  </a:lnTo>
                  <a:lnTo>
                    <a:pt x="4964" y="4088"/>
                  </a:lnTo>
                  <a:lnTo>
                    <a:pt x="5057" y="3936"/>
                  </a:lnTo>
                  <a:lnTo>
                    <a:pt x="5104" y="3831"/>
                  </a:lnTo>
                  <a:lnTo>
                    <a:pt x="5150" y="3726"/>
                  </a:lnTo>
                  <a:lnTo>
                    <a:pt x="5185" y="3621"/>
                  </a:lnTo>
                  <a:lnTo>
                    <a:pt x="5221" y="3492"/>
                  </a:lnTo>
                  <a:lnTo>
                    <a:pt x="5244" y="3375"/>
                  </a:lnTo>
                  <a:lnTo>
                    <a:pt x="5256" y="3259"/>
                  </a:lnTo>
                  <a:lnTo>
                    <a:pt x="5256" y="3142"/>
                  </a:lnTo>
                  <a:lnTo>
                    <a:pt x="5256" y="3025"/>
                  </a:lnTo>
                  <a:lnTo>
                    <a:pt x="5221" y="2838"/>
                  </a:lnTo>
                  <a:lnTo>
                    <a:pt x="5162" y="2663"/>
                  </a:lnTo>
                  <a:lnTo>
                    <a:pt x="5092" y="2499"/>
                  </a:lnTo>
                  <a:lnTo>
                    <a:pt x="4999" y="2348"/>
                  </a:lnTo>
                  <a:lnTo>
                    <a:pt x="4940" y="2079"/>
                  </a:lnTo>
                  <a:lnTo>
                    <a:pt x="4905" y="1939"/>
                  </a:lnTo>
                  <a:lnTo>
                    <a:pt x="4858" y="1810"/>
                  </a:lnTo>
                  <a:lnTo>
                    <a:pt x="4777" y="1624"/>
                  </a:lnTo>
                  <a:lnTo>
                    <a:pt x="4672" y="1448"/>
                  </a:lnTo>
                  <a:lnTo>
                    <a:pt x="4567" y="1261"/>
                  </a:lnTo>
                  <a:lnTo>
                    <a:pt x="4450" y="1098"/>
                  </a:lnTo>
                  <a:lnTo>
                    <a:pt x="4321" y="946"/>
                  </a:lnTo>
                  <a:lnTo>
                    <a:pt x="4169" y="794"/>
                  </a:lnTo>
                  <a:lnTo>
                    <a:pt x="4029" y="642"/>
                  </a:lnTo>
                  <a:lnTo>
                    <a:pt x="3866" y="514"/>
                  </a:lnTo>
                  <a:lnTo>
                    <a:pt x="3691" y="386"/>
                  </a:lnTo>
                  <a:lnTo>
                    <a:pt x="3515" y="280"/>
                  </a:lnTo>
                  <a:lnTo>
                    <a:pt x="3329" y="187"/>
                  </a:lnTo>
                  <a:lnTo>
                    <a:pt x="3142" y="105"/>
                  </a:lnTo>
                  <a:lnTo>
                    <a:pt x="2920" y="47"/>
                  </a:lnTo>
                  <a:lnTo>
                    <a:pt x="2815" y="23"/>
                  </a:lnTo>
                  <a:lnTo>
                    <a:pt x="2710" y="12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1F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441742" y="1803893"/>
              <a:ext cx="210302" cy="324754"/>
            </a:xfrm>
            <a:custGeom>
              <a:avLst/>
              <a:gdLst/>
              <a:ahLst/>
              <a:cxnLst/>
              <a:rect l="l" t="t" r="r" b="b"/>
              <a:pathLst>
                <a:path w="7405" h="11435" extrusionOk="0">
                  <a:moveTo>
                    <a:pt x="1320" y="0"/>
                  </a:moveTo>
                  <a:lnTo>
                    <a:pt x="1297" y="24"/>
                  </a:lnTo>
                  <a:lnTo>
                    <a:pt x="1262" y="59"/>
                  </a:lnTo>
                  <a:lnTo>
                    <a:pt x="1250" y="117"/>
                  </a:lnTo>
                  <a:lnTo>
                    <a:pt x="1226" y="199"/>
                  </a:lnTo>
                  <a:lnTo>
                    <a:pt x="1226" y="292"/>
                  </a:lnTo>
                  <a:lnTo>
                    <a:pt x="1226" y="538"/>
                  </a:lnTo>
                  <a:lnTo>
                    <a:pt x="1262" y="818"/>
                  </a:lnTo>
                  <a:lnTo>
                    <a:pt x="1320" y="1157"/>
                  </a:lnTo>
                  <a:lnTo>
                    <a:pt x="1378" y="1519"/>
                  </a:lnTo>
                  <a:lnTo>
                    <a:pt x="1472" y="1916"/>
                  </a:lnTo>
                  <a:lnTo>
                    <a:pt x="1565" y="2336"/>
                  </a:lnTo>
                  <a:lnTo>
                    <a:pt x="1472" y="2301"/>
                  </a:lnTo>
                  <a:lnTo>
                    <a:pt x="1355" y="2266"/>
                  </a:lnTo>
                  <a:lnTo>
                    <a:pt x="1238" y="2254"/>
                  </a:lnTo>
                  <a:lnTo>
                    <a:pt x="1121" y="2266"/>
                  </a:lnTo>
                  <a:lnTo>
                    <a:pt x="1051" y="2278"/>
                  </a:lnTo>
                  <a:lnTo>
                    <a:pt x="993" y="2301"/>
                  </a:lnTo>
                  <a:lnTo>
                    <a:pt x="935" y="2325"/>
                  </a:lnTo>
                  <a:lnTo>
                    <a:pt x="876" y="2371"/>
                  </a:lnTo>
                  <a:lnTo>
                    <a:pt x="818" y="2418"/>
                  </a:lnTo>
                  <a:lnTo>
                    <a:pt x="759" y="2476"/>
                  </a:lnTo>
                  <a:lnTo>
                    <a:pt x="713" y="2558"/>
                  </a:lnTo>
                  <a:lnTo>
                    <a:pt x="666" y="2640"/>
                  </a:lnTo>
                  <a:lnTo>
                    <a:pt x="631" y="2710"/>
                  </a:lnTo>
                  <a:lnTo>
                    <a:pt x="619" y="2780"/>
                  </a:lnTo>
                  <a:lnTo>
                    <a:pt x="584" y="2955"/>
                  </a:lnTo>
                  <a:lnTo>
                    <a:pt x="572" y="3165"/>
                  </a:lnTo>
                  <a:lnTo>
                    <a:pt x="572" y="3399"/>
                  </a:lnTo>
                  <a:lnTo>
                    <a:pt x="584" y="3656"/>
                  </a:lnTo>
                  <a:lnTo>
                    <a:pt x="608" y="3936"/>
                  </a:lnTo>
                  <a:lnTo>
                    <a:pt x="666" y="4520"/>
                  </a:lnTo>
                  <a:lnTo>
                    <a:pt x="456" y="4765"/>
                  </a:lnTo>
                  <a:lnTo>
                    <a:pt x="269" y="5011"/>
                  </a:lnTo>
                  <a:lnTo>
                    <a:pt x="199" y="5128"/>
                  </a:lnTo>
                  <a:lnTo>
                    <a:pt x="129" y="5256"/>
                  </a:lnTo>
                  <a:lnTo>
                    <a:pt x="70" y="5373"/>
                  </a:lnTo>
                  <a:lnTo>
                    <a:pt x="24" y="5501"/>
                  </a:lnTo>
                  <a:lnTo>
                    <a:pt x="0" y="5618"/>
                  </a:lnTo>
                  <a:lnTo>
                    <a:pt x="0" y="5770"/>
                  </a:lnTo>
                  <a:lnTo>
                    <a:pt x="12" y="5922"/>
                  </a:lnTo>
                  <a:lnTo>
                    <a:pt x="35" y="6109"/>
                  </a:lnTo>
                  <a:lnTo>
                    <a:pt x="82" y="6295"/>
                  </a:lnTo>
                  <a:lnTo>
                    <a:pt x="140" y="6494"/>
                  </a:lnTo>
                  <a:lnTo>
                    <a:pt x="199" y="6704"/>
                  </a:lnTo>
                  <a:lnTo>
                    <a:pt x="281" y="6926"/>
                  </a:lnTo>
                  <a:lnTo>
                    <a:pt x="467" y="7370"/>
                  </a:lnTo>
                  <a:lnTo>
                    <a:pt x="678" y="7825"/>
                  </a:lnTo>
                  <a:lnTo>
                    <a:pt x="899" y="8281"/>
                  </a:lnTo>
                  <a:lnTo>
                    <a:pt x="1133" y="8701"/>
                  </a:lnTo>
                  <a:lnTo>
                    <a:pt x="1402" y="9005"/>
                  </a:lnTo>
                  <a:lnTo>
                    <a:pt x="1670" y="9309"/>
                  </a:lnTo>
                  <a:lnTo>
                    <a:pt x="2009" y="9694"/>
                  </a:lnTo>
                  <a:lnTo>
                    <a:pt x="2348" y="10068"/>
                  </a:lnTo>
                  <a:lnTo>
                    <a:pt x="2511" y="10231"/>
                  </a:lnTo>
                  <a:lnTo>
                    <a:pt x="2675" y="10395"/>
                  </a:lnTo>
                  <a:lnTo>
                    <a:pt x="2850" y="10535"/>
                  </a:lnTo>
                  <a:lnTo>
                    <a:pt x="3025" y="10675"/>
                  </a:lnTo>
                  <a:lnTo>
                    <a:pt x="3200" y="10803"/>
                  </a:lnTo>
                  <a:lnTo>
                    <a:pt x="3399" y="10920"/>
                  </a:lnTo>
                  <a:lnTo>
                    <a:pt x="3597" y="11025"/>
                  </a:lnTo>
                  <a:lnTo>
                    <a:pt x="3808" y="11119"/>
                  </a:lnTo>
                  <a:lnTo>
                    <a:pt x="4029" y="11201"/>
                  </a:lnTo>
                  <a:lnTo>
                    <a:pt x="4263" y="11259"/>
                  </a:lnTo>
                  <a:lnTo>
                    <a:pt x="4520" y="11306"/>
                  </a:lnTo>
                  <a:lnTo>
                    <a:pt x="4777" y="11341"/>
                  </a:lnTo>
                  <a:lnTo>
                    <a:pt x="5221" y="11387"/>
                  </a:lnTo>
                  <a:lnTo>
                    <a:pt x="5688" y="11422"/>
                  </a:lnTo>
                  <a:lnTo>
                    <a:pt x="5910" y="11434"/>
                  </a:lnTo>
                  <a:lnTo>
                    <a:pt x="6132" y="11434"/>
                  </a:lnTo>
                  <a:lnTo>
                    <a:pt x="6354" y="11411"/>
                  </a:lnTo>
                  <a:lnTo>
                    <a:pt x="6552" y="11387"/>
                  </a:lnTo>
                  <a:lnTo>
                    <a:pt x="6739" y="11329"/>
                  </a:lnTo>
                  <a:lnTo>
                    <a:pt x="6832" y="11306"/>
                  </a:lnTo>
                  <a:lnTo>
                    <a:pt x="6914" y="11259"/>
                  </a:lnTo>
                  <a:lnTo>
                    <a:pt x="6996" y="11224"/>
                  </a:lnTo>
                  <a:lnTo>
                    <a:pt x="7066" y="11166"/>
                  </a:lnTo>
                  <a:lnTo>
                    <a:pt x="7136" y="11107"/>
                  </a:lnTo>
                  <a:lnTo>
                    <a:pt x="7194" y="11049"/>
                  </a:lnTo>
                  <a:lnTo>
                    <a:pt x="7241" y="10979"/>
                  </a:lnTo>
                  <a:lnTo>
                    <a:pt x="7288" y="10897"/>
                  </a:lnTo>
                  <a:lnTo>
                    <a:pt x="7335" y="10803"/>
                  </a:lnTo>
                  <a:lnTo>
                    <a:pt x="7358" y="10710"/>
                  </a:lnTo>
                  <a:lnTo>
                    <a:pt x="7381" y="10605"/>
                  </a:lnTo>
                  <a:lnTo>
                    <a:pt x="7405" y="10488"/>
                  </a:lnTo>
                  <a:lnTo>
                    <a:pt x="7405" y="10371"/>
                  </a:lnTo>
                  <a:lnTo>
                    <a:pt x="7405" y="10231"/>
                  </a:lnTo>
                  <a:lnTo>
                    <a:pt x="7381" y="10009"/>
                  </a:lnTo>
                  <a:lnTo>
                    <a:pt x="7346" y="9787"/>
                  </a:lnTo>
                  <a:lnTo>
                    <a:pt x="7136" y="9320"/>
                  </a:lnTo>
                  <a:lnTo>
                    <a:pt x="6949" y="8888"/>
                  </a:lnTo>
                  <a:lnTo>
                    <a:pt x="6891" y="8701"/>
                  </a:lnTo>
                  <a:lnTo>
                    <a:pt x="6832" y="8538"/>
                  </a:lnTo>
                  <a:lnTo>
                    <a:pt x="6809" y="8409"/>
                  </a:lnTo>
                  <a:lnTo>
                    <a:pt x="6797" y="8304"/>
                  </a:lnTo>
                  <a:lnTo>
                    <a:pt x="6797" y="8211"/>
                  </a:lnTo>
                  <a:lnTo>
                    <a:pt x="6797" y="8071"/>
                  </a:lnTo>
                  <a:lnTo>
                    <a:pt x="6762" y="7732"/>
                  </a:lnTo>
                  <a:lnTo>
                    <a:pt x="6692" y="7311"/>
                  </a:lnTo>
                  <a:lnTo>
                    <a:pt x="6587" y="6856"/>
                  </a:lnTo>
                  <a:lnTo>
                    <a:pt x="6529" y="6622"/>
                  </a:lnTo>
                  <a:lnTo>
                    <a:pt x="6470" y="6401"/>
                  </a:lnTo>
                  <a:lnTo>
                    <a:pt x="6389" y="6179"/>
                  </a:lnTo>
                  <a:lnTo>
                    <a:pt x="6319" y="5968"/>
                  </a:lnTo>
                  <a:lnTo>
                    <a:pt x="6225" y="5782"/>
                  </a:lnTo>
                  <a:lnTo>
                    <a:pt x="6143" y="5618"/>
                  </a:lnTo>
                  <a:lnTo>
                    <a:pt x="6038" y="5490"/>
                  </a:lnTo>
                  <a:lnTo>
                    <a:pt x="5992" y="5431"/>
                  </a:lnTo>
                  <a:lnTo>
                    <a:pt x="5945" y="5384"/>
                  </a:lnTo>
                  <a:lnTo>
                    <a:pt x="5828" y="5291"/>
                  </a:lnTo>
                  <a:lnTo>
                    <a:pt x="5711" y="5221"/>
                  </a:lnTo>
                  <a:lnTo>
                    <a:pt x="5466" y="5081"/>
                  </a:lnTo>
                  <a:lnTo>
                    <a:pt x="5209" y="4964"/>
                  </a:lnTo>
                  <a:lnTo>
                    <a:pt x="4975" y="4871"/>
                  </a:lnTo>
                  <a:lnTo>
                    <a:pt x="4754" y="4801"/>
                  </a:lnTo>
                  <a:lnTo>
                    <a:pt x="4578" y="4742"/>
                  </a:lnTo>
                  <a:lnTo>
                    <a:pt x="4427" y="4707"/>
                  </a:lnTo>
                  <a:lnTo>
                    <a:pt x="4111" y="4240"/>
                  </a:lnTo>
                  <a:lnTo>
                    <a:pt x="3702" y="3492"/>
                  </a:lnTo>
                  <a:lnTo>
                    <a:pt x="3270" y="2733"/>
                  </a:lnTo>
                  <a:lnTo>
                    <a:pt x="2827" y="1986"/>
                  </a:lnTo>
                  <a:lnTo>
                    <a:pt x="2406" y="1308"/>
                  </a:lnTo>
                  <a:lnTo>
                    <a:pt x="2219" y="1005"/>
                  </a:lnTo>
                  <a:lnTo>
                    <a:pt x="2032" y="725"/>
                  </a:lnTo>
                  <a:lnTo>
                    <a:pt x="1857" y="491"/>
                  </a:lnTo>
                  <a:lnTo>
                    <a:pt x="1705" y="292"/>
                  </a:lnTo>
                  <a:lnTo>
                    <a:pt x="1565" y="141"/>
                  </a:lnTo>
                  <a:lnTo>
                    <a:pt x="1448" y="47"/>
                  </a:lnTo>
                  <a:lnTo>
                    <a:pt x="1402" y="12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531629" y="2014171"/>
              <a:ext cx="120416" cy="114480"/>
            </a:xfrm>
            <a:custGeom>
              <a:avLst/>
              <a:gdLst/>
              <a:ahLst/>
              <a:cxnLst/>
              <a:rect l="l" t="t" r="r" b="b"/>
              <a:pathLst>
                <a:path w="4240" h="4031" extrusionOk="0">
                  <a:moveTo>
                    <a:pt x="3539" y="1"/>
                  </a:moveTo>
                  <a:lnTo>
                    <a:pt x="3375" y="106"/>
                  </a:lnTo>
                  <a:lnTo>
                    <a:pt x="3200" y="223"/>
                  </a:lnTo>
                  <a:lnTo>
                    <a:pt x="3037" y="351"/>
                  </a:lnTo>
                  <a:lnTo>
                    <a:pt x="2873" y="491"/>
                  </a:lnTo>
                  <a:lnTo>
                    <a:pt x="2558" y="783"/>
                  </a:lnTo>
                  <a:lnTo>
                    <a:pt x="2254" y="1087"/>
                  </a:lnTo>
                  <a:lnTo>
                    <a:pt x="1670" y="1718"/>
                  </a:lnTo>
                  <a:lnTo>
                    <a:pt x="1378" y="2021"/>
                  </a:lnTo>
                  <a:lnTo>
                    <a:pt x="1098" y="2290"/>
                  </a:lnTo>
                  <a:lnTo>
                    <a:pt x="537" y="2827"/>
                  </a:lnTo>
                  <a:lnTo>
                    <a:pt x="0" y="3364"/>
                  </a:lnTo>
                  <a:lnTo>
                    <a:pt x="164" y="3470"/>
                  </a:lnTo>
                  <a:lnTo>
                    <a:pt x="351" y="3575"/>
                  </a:lnTo>
                  <a:lnTo>
                    <a:pt x="526" y="3668"/>
                  </a:lnTo>
                  <a:lnTo>
                    <a:pt x="724" y="3738"/>
                  </a:lnTo>
                  <a:lnTo>
                    <a:pt x="935" y="3808"/>
                  </a:lnTo>
                  <a:lnTo>
                    <a:pt x="1145" y="3867"/>
                  </a:lnTo>
                  <a:lnTo>
                    <a:pt x="1378" y="3913"/>
                  </a:lnTo>
                  <a:lnTo>
                    <a:pt x="1612" y="3937"/>
                  </a:lnTo>
                  <a:lnTo>
                    <a:pt x="2056" y="3983"/>
                  </a:lnTo>
                  <a:lnTo>
                    <a:pt x="2523" y="4018"/>
                  </a:lnTo>
                  <a:lnTo>
                    <a:pt x="2745" y="4030"/>
                  </a:lnTo>
                  <a:lnTo>
                    <a:pt x="2967" y="4030"/>
                  </a:lnTo>
                  <a:lnTo>
                    <a:pt x="3189" y="4007"/>
                  </a:lnTo>
                  <a:lnTo>
                    <a:pt x="3387" y="3983"/>
                  </a:lnTo>
                  <a:lnTo>
                    <a:pt x="3574" y="3925"/>
                  </a:lnTo>
                  <a:lnTo>
                    <a:pt x="3667" y="3902"/>
                  </a:lnTo>
                  <a:lnTo>
                    <a:pt x="3749" y="3855"/>
                  </a:lnTo>
                  <a:lnTo>
                    <a:pt x="3831" y="3820"/>
                  </a:lnTo>
                  <a:lnTo>
                    <a:pt x="3901" y="3762"/>
                  </a:lnTo>
                  <a:lnTo>
                    <a:pt x="3971" y="3703"/>
                  </a:lnTo>
                  <a:lnTo>
                    <a:pt x="4029" y="3645"/>
                  </a:lnTo>
                  <a:lnTo>
                    <a:pt x="4076" y="3575"/>
                  </a:lnTo>
                  <a:lnTo>
                    <a:pt x="4123" y="3493"/>
                  </a:lnTo>
                  <a:lnTo>
                    <a:pt x="4170" y="3399"/>
                  </a:lnTo>
                  <a:lnTo>
                    <a:pt x="4193" y="3306"/>
                  </a:lnTo>
                  <a:lnTo>
                    <a:pt x="4216" y="3201"/>
                  </a:lnTo>
                  <a:lnTo>
                    <a:pt x="4240" y="3084"/>
                  </a:lnTo>
                  <a:lnTo>
                    <a:pt x="4240" y="2967"/>
                  </a:lnTo>
                  <a:lnTo>
                    <a:pt x="4240" y="2827"/>
                  </a:lnTo>
                  <a:lnTo>
                    <a:pt x="4216" y="2605"/>
                  </a:lnTo>
                  <a:lnTo>
                    <a:pt x="4181" y="2383"/>
                  </a:lnTo>
                  <a:lnTo>
                    <a:pt x="3971" y="1916"/>
                  </a:lnTo>
                  <a:lnTo>
                    <a:pt x="3784" y="1484"/>
                  </a:lnTo>
                  <a:lnTo>
                    <a:pt x="3726" y="1297"/>
                  </a:lnTo>
                  <a:lnTo>
                    <a:pt x="3667" y="1134"/>
                  </a:lnTo>
                  <a:lnTo>
                    <a:pt x="3644" y="1005"/>
                  </a:lnTo>
                  <a:lnTo>
                    <a:pt x="3632" y="900"/>
                  </a:lnTo>
                  <a:lnTo>
                    <a:pt x="3632" y="760"/>
                  </a:lnTo>
                  <a:lnTo>
                    <a:pt x="3621" y="550"/>
                  </a:lnTo>
                  <a:lnTo>
                    <a:pt x="3586" y="293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DB8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1"/>
          <p:cNvSpPr txBox="1"/>
          <p:nvPr/>
        </p:nvSpPr>
        <p:spPr>
          <a:xfrm>
            <a:off x="493524" y="2070672"/>
            <a:ext cx="82549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sz="15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58" y="877441"/>
            <a:ext cx="1356494" cy="6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985" y="3095291"/>
            <a:ext cx="1385239" cy="633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21"/>
          <p:cNvGrpSpPr/>
          <p:nvPr/>
        </p:nvGrpSpPr>
        <p:grpSpPr>
          <a:xfrm>
            <a:off x="79005" y="79858"/>
            <a:ext cx="743051" cy="744937"/>
            <a:chOff x="457197" y="411464"/>
            <a:chExt cx="4320404" cy="4320399"/>
          </a:xfrm>
        </p:grpSpPr>
        <p:sp>
          <p:nvSpPr>
            <p:cNvPr id="485" name="Google Shape;485;p21"/>
            <p:cNvSpPr/>
            <p:nvPr/>
          </p:nvSpPr>
          <p:spPr>
            <a:xfrm>
              <a:off x="457204" y="411466"/>
              <a:ext cx="4320397" cy="4320397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83" y="0"/>
                  </a:moveTo>
                  <a:lnTo>
                    <a:pt x="103421" y="17"/>
                  </a:lnTo>
                  <a:lnTo>
                    <a:pt x="102076" y="50"/>
                  </a:lnTo>
                  <a:lnTo>
                    <a:pt x="100731" y="83"/>
                  </a:lnTo>
                  <a:lnTo>
                    <a:pt x="99386" y="149"/>
                  </a:lnTo>
                  <a:lnTo>
                    <a:pt x="98040" y="216"/>
                  </a:lnTo>
                  <a:lnTo>
                    <a:pt x="96712" y="316"/>
                  </a:lnTo>
                  <a:lnTo>
                    <a:pt x="95383" y="415"/>
                  </a:lnTo>
                  <a:lnTo>
                    <a:pt x="94071" y="548"/>
                  </a:lnTo>
                  <a:lnTo>
                    <a:pt x="92742" y="698"/>
                  </a:lnTo>
                  <a:lnTo>
                    <a:pt x="91430" y="847"/>
                  </a:lnTo>
                  <a:lnTo>
                    <a:pt x="90118" y="1030"/>
                  </a:lnTo>
                  <a:lnTo>
                    <a:pt x="88823" y="1212"/>
                  </a:lnTo>
                  <a:lnTo>
                    <a:pt x="87527" y="1428"/>
                  </a:lnTo>
                  <a:lnTo>
                    <a:pt x="86232" y="1644"/>
                  </a:lnTo>
                  <a:lnTo>
                    <a:pt x="84936" y="1877"/>
                  </a:lnTo>
                  <a:lnTo>
                    <a:pt x="83657" y="2143"/>
                  </a:lnTo>
                  <a:lnTo>
                    <a:pt x="82378" y="2408"/>
                  </a:lnTo>
                  <a:lnTo>
                    <a:pt x="81116" y="2691"/>
                  </a:lnTo>
                  <a:lnTo>
                    <a:pt x="79854" y="2990"/>
                  </a:lnTo>
                  <a:lnTo>
                    <a:pt x="78592" y="3305"/>
                  </a:lnTo>
                  <a:lnTo>
                    <a:pt x="77346" y="3637"/>
                  </a:lnTo>
                  <a:lnTo>
                    <a:pt x="76100" y="3986"/>
                  </a:lnTo>
                  <a:lnTo>
                    <a:pt x="74855" y="4335"/>
                  </a:lnTo>
                  <a:lnTo>
                    <a:pt x="73626" y="4717"/>
                  </a:lnTo>
                  <a:lnTo>
                    <a:pt x="72397" y="5115"/>
                  </a:lnTo>
                  <a:lnTo>
                    <a:pt x="71168" y="5514"/>
                  </a:lnTo>
                  <a:lnTo>
                    <a:pt x="69955" y="5929"/>
                  </a:lnTo>
                  <a:lnTo>
                    <a:pt x="68759" y="6361"/>
                  </a:lnTo>
                  <a:lnTo>
                    <a:pt x="67547" y="6810"/>
                  </a:lnTo>
                  <a:lnTo>
                    <a:pt x="66351" y="7275"/>
                  </a:lnTo>
                  <a:lnTo>
                    <a:pt x="65172" y="7756"/>
                  </a:lnTo>
                  <a:lnTo>
                    <a:pt x="63993" y="8238"/>
                  </a:lnTo>
                  <a:lnTo>
                    <a:pt x="62830" y="8753"/>
                  </a:lnTo>
                  <a:lnTo>
                    <a:pt x="61651" y="9268"/>
                  </a:lnTo>
                  <a:lnTo>
                    <a:pt x="60505" y="9799"/>
                  </a:lnTo>
                  <a:lnTo>
                    <a:pt x="59359" y="10347"/>
                  </a:lnTo>
                  <a:lnTo>
                    <a:pt x="58213" y="10895"/>
                  </a:lnTo>
                  <a:lnTo>
                    <a:pt x="57084" y="11477"/>
                  </a:lnTo>
                  <a:lnTo>
                    <a:pt x="55954" y="12058"/>
                  </a:lnTo>
                  <a:lnTo>
                    <a:pt x="54841" y="12656"/>
                  </a:lnTo>
                  <a:lnTo>
                    <a:pt x="53729" y="13270"/>
                  </a:lnTo>
                  <a:lnTo>
                    <a:pt x="52632" y="13885"/>
                  </a:lnTo>
                  <a:lnTo>
                    <a:pt x="51536" y="14532"/>
                  </a:lnTo>
                  <a:lnTo>
                    <a:pt x="50440" y="15180"/>
                  </a:lnTo>
                  <a:lnTo>
                    <a:pt x="49377" y="15845"/>
                  </a:lnTo>
                  <a:lnTo>
                    <a:pt x="48298" y="16509"/>
                  </a:lnTo>
                  <a:lnTo>
                    <a:pt x="47251" y="17206"/>
                  </a:lnTo>
                  <a:lnTo>
                    <a:pt x="46188" y="17904"/>
                  </a:lnTo>
                  <a:lnTo>
                    <a:pt x="45159" y="18618"/>
                  </a:lnTo>
                  <a:lnTo>
                    <a:pt x="44129" y="19332"/>
                  </a:lnTo>
                  <a:lnTo>
                    <a:pt x="43099" y="20080"/>
                  </a:lnTo>
                  <a:lnTo>
                    <a:pt x="42086" y="20827"/>
                  </a:lnTo>
                  <a:lnTo>
                    <a:pt x="41090" y="21574"/>
                  </a:lnTo>
                  <a:lnTo>
                    <a:pt x="40093" y="22355"/>
                  </a:lnTo>
                  <a:lnTo>
                    <a:pt x="39113" y="23136"/>
                  </a:lnTo>
                  <a:lnTo>
                    <a:pt x="38133" y="23933"/>
                  </a:lnTo>
                  <a:lnTo>
                    <a:pt x="37170" y="24747"/>
                  </a:lnTo>
                  <a:lnTo>
                    <a:pt x="36207" y="25561"/>
                  </a:lnTo>
                  <a:lnTo>
                    <a:pt x="35260" y="26391"/>
                  </a:lnTo>
                  <a:lnTo>
                    <a:pt x="34330" y="27221"/>
                  </a:lnTo>
                  <a:lnTo>
                    <a:pt x="33400" y="28085"/>
                  </a:lnTo>
                  <a:lnTo>
                    <a:pt x="32486" y="28932"/>
                  </a:lnTo>
                  <a:lnTo>
                    <a:pt x="31589" y="29812"/>
                  </a:lnTo>
                  <a:lnTo>
                    <a:pt x="30693" y="30693"/>
                  </a:lnTo>
                  <a:lnTo>
                    <a:pt x="29812" y="31589"/>
                  </a:lnTo>
                  <a:lnTo>
                    <a:pt x="28932" y="32486"/>
                  </a:lnTo>
                  <a:lnTo>
                    <a:pt x="28068" y="33416"/>
                  </a:lnTo>
                  <a:lnTo>
                    <a:pt x="27221" y="34330"/>
                  </a:lnTo>
                  <a:lnTo>
                    <a:pt x="26374" y="35277"/>
                  </a:lnTo>
                  <a:lnTo>
                    <a:pt x="25544" y="36207"/>
                  </a:lnTo>
                  <a:lnTo>
                    <a:pt x="24730" y="37170"/>
                  </a:lnTo>
                  <a:lnTo>
                    <a:pt x="23933" y="38133"/>
                  </a:lnTo>
                  <a:lnTo>
                    <a:pt x="23136" y="39113"/>
                  </a:lnTo>
                  <a:lnTo>
                    <a:pt x="22355" y="40093"/>
                  </a:lnTo>
                  <a:lnTo>
                    <a:pt x="21575" y="41090"/>
                  </a:lnTo>
                  <a:lnTo>
                    <a:pt x="20811" y="42086"/>
                  </a:lnTo>
                  <a:lnTo>
                    <a:pt x="20063" y="43099"/>
                  </a:lnTo>
                  <a:lnTo>
                    <a:pt x="19332" y="44129"/>
                  </a:lnTo>
                  <a:lnTo>
                    <a:pt x="18602" y="45159"/>
                  </a:lnTo>
                  <a:lnTo>
                    <a:pt x="17904" y="46205"/>
                  </a:lnTo>
                  <a:lnTo>
                    <a:pt x="17190" y="47251"/>
                  </a:lnTo>
                  <a:lnTo>
                    <a:pt x="16509" y="48314"/>
                  </a:lnTo>
                  <a:lnTo>
                    <a:pt x="15828" y="49377"/>
                  </a:lnTo>
                  <a:lnTo>
                    <a:pt x="15164" y="50457"/>
                  </a:lnTo>
                  <a:lnTo>
                    <a:pt x="14516" y="51536"/>
                  </a:lnTo>
                  <a:lnTo>
                    <a:pt x="13885" y="52632"/>
                  </a:lnTo>
                  <a:lnTo>
                    <a:pt x="13254" y="53729"/>
                  </a:lnTo>
                  <a:lnTo>
                    <a:pt x="12656" y="54841"/>
                  </a:lnTo>
                  <a:lnTo>
                    <a:pt x="12058" y="55954"/>
                  </a:lnTo>
                  <a:lnTo>
                    <a:pt x="11460" y="57084"/>
                  </a:lnTo>
                  <a:lnTo>
                    <a:pt x="10895" y="58213"/>
                  </a:lnTo>
                  <a:lnTo>
                    <a:pt x="10331" y="59359"/>
                  </a:lnTo>
                  <a:lnTo>
                    <a:pt x="9782" y="60505"/>
                  </a:lnTo>
                  <a:lnTo>
                    <a:pt x="9251" y="61668"/>
                  </a:lnTo>
                  <a:lnTo>
                    <a:pt x="8736" y="62830"/>
                  </a:lnTo>
                  <a:lnTo>
                    <a:pt x="8238" y="63993"/>
                  </a:lnTo>
                  <a:lnTo>
                    <a:pt x="7740" y="65172"/>
                  </a:lnTo>
                  <a:lnTo>
                    <a:pt x="7275" y="66368"/>
                  </a:lnTo>
                  <a:lnTo>
                    <a:pt x="6810" y="67564"/>
                  </a:lnTo>
                  <a:lnTo>
                    <a:pt x="6361" y="68759"/>
                  </a:lnTo>
                  <a:lnTo>
                    <a:pt x="5929" y="69972"/>
                  </a:lnTo>
                  <a:lnTo>
                    <a:pt x="5514" y="71184"/>
                  </a:lnTo>
                  <a:lnTo>
                    <a:pt x="5099" y="72397"/>
                  </a:lnTo>
                  <a:lnTo>
                    <a:pt x="4717" y="73626"/>
                  </a:lnTo>
                  <a:lnTo>
                    <a:pt x="4335" y="74855"/>
                  </a:lnTo>
                  <a:lnTo>
                    <a:pt x="3969" y="76100"/>
                  </a:lnTo>
                  <a:lnTo>
                    <a:pt x="3637" y="77346"/>
                  </a:lnTo>
                  <a:lnTo>
                    <a:pt x="3305" y="78592"/>
                  </a:lnTo>
                  <a:lnTo>
                    <a:pt x="2990" y="79854"/>
                  </a:lnTo>
                  <a:lnTo>
                    <a:pt x="2691" y="81116"/>
                  </a:lnTo>
                  <a:lnTo>
                    <a:pt x="2408" y="82395"/>
                  </a:lnTo>
                  <a:lnTo>
                    <a:pt x="2126" y="83674"/>
                  </a:lnTo>
                  <a:lnTo>
                    <a:pt x="1877" y="84953"/>
                  </a:lnTo>
                  <a:lnTo>
                    <a:pt x="1644" y="86232"/>
                  </a:lnTo>
                  <a:lnTo>
                    <a:pt x="1412" y="87527"/>
                  </a:lnTo>
                  <a:lnTo>
                    <a:pt x="1212" y="88822"/>
                  </a:lnTo>
                  <a:lnTo>
                    <a:pt x="1013" y="90135"/>
                  </a:lnTo>
                  <a:lnTo>
                    <a:pt x="847" y="91430"/>
                  </a:lnTo>
                  <a:lnTo>
                    <a:pt x="681" y="92759"/>
                  </a:lnTo>
                  <a:lnTo>
                    <a:pt x="548" y="94071"/>
                  </a:lnTo>
                  <a:lnTo>
                    <a:pt x="415" y="95399"/>
                  </a:lnTo>
                  <a:lnTo>
                    <a:pt x="316" y="96728"/>
                  </a:lnTo>
                  <a:lnTo>
                    <a:pt x="216" y="98057"/>
                  </a:lnTo>
                  <a:lnTo>
                    <a:pt x="133" y="99386"/>
                  </a:lnTo>
                  <a:lnTo>
                    <a:pt x="83" y="100731"/>
                  </a:lnTo>
                  <a:lnTo>
                    <a:pt x="33" y="102076"/>
                  </a:lnTo>
                  <a:lnTo>
                    <a:pt x="17" y="103421"/>
                  </a:lnTo>
                  <a:lnTo>
                    <a:pt x="0" y="104783"/>
                  </a:lnTo>
                  <a:lnTo>
                    <a:pt x="17" y="106129"/>
                  </a:lnTo>
                  <a:lnTo>
                    <a:pt x="33" y="107491"/>
                  </a:lnTo>
                  <a:lnTo>
                    <a:pt x="83" y="108836"/>
                  </a:lnTo>
                  <a:lnTo>
                    <a:pt x="133" y="110181"/>
                  </a:lnTo>
                  <a:lnTo>
                    <a:pt x="216" y="111510"/>
                  </a:lnTo>
                  <a:lnTo>
                    <a:pt x="316" y="112838"/>
                  </a:lnTo>
                  <a:lnTo>
                    <a:pt x="415" y="114167"/>
                  </a:lnTo>
                  <a:lnTo>
                    <a:pt x="548" y="115496"/>
                  </a:lnTo>
                  <a:lnTo>
                    <a:pt x="681" y="116808"/>
                  </a:lnTo>
                  <a:lnTo>
                    <a:pt x="847" y="118120"/>
                  </a:lnTo>
                  <a:lnTo>
                    <a:pt x="1013" y="119432"/>
                  </a:lnTo>
                  <a:lnTo>
                    <a:pt x="1212" y="120744"/>
                  </a:lnTo>
                  <a:lnTo>
                    <a:pt x="1412" y="122040"/>
                  </a:lnTo>
                  <a:lnTo>
                    <a:pt x="1644" y="123335"/>
                  </a:lnTo>
                  <a:lnTo>
                    <a:pt x="1877" y="124614"/>
                  </a:lnTo>
                  <a:lnTo>
                    <a:pt x="2126" y="125893"/>
                  </a:lnTo>
                  <a:lnTo>
                    <a:pt x="2408" y="127172"/>
                  </a:lnTo>
                  <a:lnTo>
                    <a:pt x="2691" y="128450"/>
                  </a:lnTo>
                  <a:lnTo>
                    <a:pt x="2990" y="129713"/>
                  </a:lnTo>
                  <a:lnTo>
                    <a:pt x="3305" y="130958"/>
                  </a:lnTo>
                  <a:lnTo>
                    <a:pt x="3637" y="132221"/>
                  </a:lnTo>
                  <a:lnTo>
                    <a:pt x="3969" y="133466"/>
                  </a:lnTo>
                  <a:lnTo>
                    <a:pt x="4335" y="134712"/>
                  </a:lnTo>
                  <a:lnTo>
                    <a:pt x="4717" y="135941"/>
                  </a:lnTo>
                  <a:lnTo>
                    <a:pt x="5099" y="137170"/>
                  </a:lnTo>
                  <a:lnTo>
                    <a:pt x="5514" y="138382"/>
                  </a:lnTo>
                  <a:lnTo>
                    <a:pt x="5929" y="139595"/>
                  </a:lnTo>
                  <a:lnTo>
                    <a:pt x="6361" y="140807"/>
                  </a:lnTo>
                  <a:lnTo>
                    <a:pt x="6810" y="142003"/>
                  </a:lnTo>
                  <a:lnTo>
                    <a:pt x="7275" y="143199"/>
                  </a:lnTo>
                  <a:lnTo>
                    <a:pt x="7740" y="144378"/>
                  </a:lnTo>
                  <a:lnTo>
                    <a:pt x="8238" y="145557"/>
                  </a:lnTo>
                  <a:lnTo>
                    <a:pt x="8736" y="146736"/>
                  </a:lnTo>
                  <a:lnTo>
                    <a:pt x="9251" y="147899"/>
                  </a:lnTo>
                  <a:lnTo>
                    <a:pt x="9782" y="149062"/>
                  </a:lnTo>
                  <a:lnTo>
                    <a:pt x="10331" y="150208"/>
                  </a:lnTo>
                  <a:lnTo>
                    <a:pt x="10895" y="151354"/>
                  </a:lnTo>
                  <a:lnTo>
                    <a:pt x="11460" y="152483"/>
                  </a:lnTo>
                  <a:lnTo>
                    <a:pt x="12058" y="153612"/>
                  </a:lnTo>
                  <a:lnTo>
                    <a:pt x="12656" y="154725"/>
                  </a:lnTo>
                  <a:lnTo>
                    <a:pt x="13254" y="155838"/>
                  </a:lnTo>
                  <a:lnTo>
                    <a:pt x="13885" y="156934"/>
                  </a:lnTo>
                  <a:lnTo>
                    <a:pt x="14516" y="158030"/>
                  </a:lnTo>
                  <a:lnTo>
                    <a:pt x="15164" y="159110"/>
                  </a:lnTo>
                  <a:lnTo>
                    <a:pt x="15828" y="160189"/>
                  </a:lnTo>
                  <a:lnTo>
                    <a:pt x="16509" y="161252"/>
                  </a:lnTo>
                  <a:lnTo>
                    <a:pt x="17190" y="162315"/>
                  </a:lnTo>
                  <a:lnTo>
                    <a:pt x="17904" y="163362"/>
                  </a:lnTo>
                  <a:lnTo>
                    <a:pt x="18602" y="164408"/>
                  </a:lnTo>
                  <a:lnTo>
                    <a:pt x="19332" y="165438"/>
                  </a:lnTo>
                  <a:lnTo>
                    <a:pt x="20063" y="166451"/>
                  </a:lnTo>
                  <a:lnTo>
                    <a:pt x="20811" y="167464"/>
                  </a:lnTo>
                  <a:lnTo>
                    <a:pt x="21575" y="168477"/>
                  </a:lnTo>
                  <a:lnTo>
                    <a:pt x="22355" y="169474"/>
                  </a:lnTo>
                  <a:lnTo>
                    <a:pt x="23136" y="170453"/>
                  </a:lnTo>
                  <a:lnTo>
                    <a:pt x="23933" y="171433"/>
                  </a:lnTo>
                  <a:lnTo>
                    <a:pt x="24730" y="172397"/>
                  </a:lnTo>
                  <a:lnTo>
                    <a:pt x="25544" y="173343"/>
                  </a:lnTo>
                  <a:lnTo>
                    <a:pt x="26374" y="174290"/>
                  </a:lnTo>
                  <a:lnTo>
                    <a:pt x="27221" y="175237"/>
                  </a:lnTo>
                  <a:lnTo>
                    <a:pt x="28068" y="176150"/>
                  </a:lnTo>
                  <a:lnTo>
                    <a:pt x="28932" y="177064"/>
                  </a:lnTo>
                  <a:lnTo>
                    <a:pt x="29812" y="177977"/>
                  </a:lnTo>
                  <a:lnTo>
                    <a:pt x="30693" y="178874"/>
                  </a:lnTo>
                  <a:lnTo>
                    <a:pt x="31589" y="179754"/>
                  </a:lnTo>
                  <a:lnTo>
                    <a:pt x="32486" y="180618"/>
                  </a:lnTo>
                  <a:lnTo>
                    <a:pt x="33400" y="181482"/>
                  </a:lnTo>
                  <a:lnTo>
                    <a:pt x="34330" y="182329"/>
                  </a:lnTo>
                  <a:lnTo>
                    <a:pt x="35260" y="183176"/>
                  </a:lnTo>
                  <a:lnTo>
                    <a:pt x="36207" y="184006"/>
                  </a:lnTo>
                  <a:lnTo>
                    <a:pt x="37170" y="184820"/>
                  </a:lnTo>
                  <a:lnTo>
                    <a:pt x="38133" y="185634"/>
                  </a:lnTo>
                  <a:lnTo>
                    <a:pt x="39113" y="186431"/>
                  </a:lnTo>
                  <a:lnTo>
                    <a:pt x="40093" y="187212"/>
                  </a:lnTo>
                  <a:lnTo>
                    <a:pt x="41090" y="187976"/>
                  </a:lnTo>
                  <a:lnTo>
                    <a:pt x="42086" y="188740"/>
                  </a:lnTo>
                  <a:lnTo>
                    <a:pt x="43099" y="189487"/>
                  </a:lnTo>
                  <a:lnTo>
                    <a:pt x="44129" y="190218"/>
                  </a:lnTo>
                  <a:lnTo>
                    <a:pt x="45159" y="190948"/>
                  </a:lnTo>
                  <a:lnTo>
                    <a:pt x="46188" y="191663"/>
                  </a:lnTo>
                  <a:lnTo>
                    <a:pt x="47251" y="192360"/>
                  </a:lnTo>
                  <a:lnTo>
                    <a:pt x="48298" y="193041"/>
                  </a:lnTo>
                  <a:lnTo>
                    <a:pt x="49377" y="193722"/>
                  </a:lnTo>
                  <a:lnTo>
                    <a:pt x="50440" y="194386"/>
                  </a:lnTo>
                  <a:lnTo>
                    <a:pt x="51536" y="195034"/>
                  </a:lnTo>
                  <a:lnTo>
                    <a:pt x="52632" y="195682"/>
                  </a:lnTo>
                  <a:lnTo>
                    <a:pt x="53729" y="196296"/>
                  </a:lnTo>
                  <a:lnTo>
                    <a:pt x="54841" y="196911"/>
                  </a:lnTo>
                  <a:lnTo>
                    <a:pt x="55954" y="197509"/>
                  </a:lnTo>
                  <a:lnTo>
                    <a:pt x="57084" y="198090"/>
                  </a:lnTo>
                  <a:lnTo>
                    <a:pt x="58213" y="198671"/>
                  </a:lnTo>
                  <a:lnTo>
                    <a:pt x="59359" y="199219"/>
                  </a:lnTo>
                  <a:lnTo>
                    <a:pt x="60505" y="199768"/>
                  </a:lnTo>
                  <a:lnTo>
                    <a:pt x="61651" y="200299"/>
                  </a:lnTo>
                  <a:lnTo>
                    <a:pt x="62830" y="200814"/>
                  </a:lnTo>
                  <a:lnTo>
                    <a:pt x="63993" y="201329"/>
                  </a:lnTo>
                  <a:lnTo>
                    <a:pt x="65172" y="201810"/>
                  </a:lnTo>
                  <a:lnTo>
                    <a:pt x="66351" y="202292"/>
                  </a:lnTo>
                  <a:lnTo>
                    <a:pt x="67547" y="202757"/>
                  </a:lnTo>
                  <a:lnTo>
                    <a:pt x="68759" y="203206"/>
                  </a:lnTo>
                  <a:lnTo>
                    <a:pt x="69955" y="203637"/>
                  </a:lnTo>
                  <a:lnTo>
                    <a:pt x="71168" y="204053"/>
                  </a:lnTo>
                  <a:lnTo>
                    <a:pt x="72397" y="204451"/>
                  </a:lnTo>
                  <a:lnTo>
                    <a:pt x="73626" y="204850"/>
                  </a:lnTo>
                  <a:lnTo>
                    <a:pt x="74855" y="205215"/>
                  </a:lnTo>
                  <a:lnTo>
                    <a:pt x="76100" y="205581"/>
                  </a:lnTo>
                  <a:lnTo>
                    <a:pt x="77346" y="205929"/>
                  </a:lnTo>
                  <a:lnTo>
                    <a:pt x="78592" y="206262"/>
                  </a:lnTo>
                  <a:lnTo>
                    <a:pt x="79854" y="206577"/>
                  </a:lnTo>
                  <a:lnTo>
                    <a:pt x="81116" y="206876"/>
                  </a:lnTo>
                  <a:lnTo>
                    <a:pt x="82378" y="207158"/>
                  </a:lnTo>
                  <a:lnTo>
                    <a:pt x="83657" y="207424"/>
                  </a:lnTo>
                  <a:lnTo>
                    <a:pt x="84936" y="207673"/>
                  </a:lnTo>
                  <a:lnTo>
                    <a:pt x="86232" y="207922"/>
                  </a:lnTo>
                  <a:lnTo>
                    <a:pt x="87527" y="208138"/>
                  </a:lnTo>
                  <a:lnTo>
                    <a:pt x="88823" y="208354"/>
                  </a:lnTo>
                  <a:lnTo>
                    <a:pt x="90118" y="208537"/>
                  </a:lnTo>
                  <a:lnTo>
                    <a:pt x="91430" y="208720"/>
                  </a:lnTo>
                  <a:lnTo>
                    <a:pt x="92742" y="208869"/>
                  </a:lnTo>
                  <a:lnTo>
                    <a:pt x="94071" y="209019"/>
                  </a:lnTo>
                  <a:lnTo>
                    <a:pt x="95383" y="209135"/>
                  </a:lnTo>
                  <a:lnTo>
                    <a:pt x="96712" y="209251"/>
                  </a:lnTo>
                  <a:lnTo>
                    <a:pt x="98040" y="209351"/>
                  </a:lnTo>
                  <a:lnTo>
                    <a:pt x="99386" y="209417"/>
                  </a:lnTo>
                  <a:lnTo>
                    <a:pt x="100731" y="209484"/>
                  </a:lnTo>
                  <a:lnTo>
                    <a:pt x="102076" y="209517"/>
                  </a:lnTo>
                  <a:lnTo>
                    <a:pt x="103421" y="209550"/>
                  </a:lnTo>
                  <a:lnTo>
                    <a:pt x="106129" y="209550"/>
                  </a:lnTo>
                  <a:lnTo>
                    <a:pt x="107474" y="209517"/>
                  </a:lnTo>
                  <a:lnTo>
                    <a:pt x="108819" y="209484"/>
                  </a:lnTo>
                  <a:lnTo>
                    <a:pt x="110164" y="209417"/>
                  </a:lnTo>
                  <a:lnTo>
                    <a:pt x="111510" y="209351"/>
                  </a:lnTo>
                  <a:lnTo>
                    <a:pt x="112838" y="209251"/>
                  </a:lnTo>
                  <a:lnTo>
                    <a:pt x="114167" y="209135"/>
                  </a:lnTo>
                  <a:lnTo>
                    <a:pt x="115496" y="209019"/>
                  </a:lnTo>
                  <a:lnTo>
                    <a:pt x="116808" y="208869"/>
                  </a:lnTo>
                  <a:lnTo>
                    <a:pt x="118120" y="208720"/>
                  </a:lnTo>
                  <a:lnTo>
                    <a:pt x="119432" y="208537"/>
                  </a:lnTo>
                  <a:lnTo>
                    <a:pt x="120728" y="208354"/>
                  </a:lnTo>
                  <a:lnTo>
                    <a:pt x="122023" y="208138"/>
                  </a:lnTo>
                  <a:lnTo>
                    <a:pt x="123318" y="207922"/>
                  </a:lnTo>
                  <a:lnTo>
                    <a:pt x="124614" y="207673"/>
                  </a:lnTo>
                  <a:lnTo>
                    <a:pt x="125893" y="207424"/>
                  </a:lnTo>
                  <a:lnTo>
                    <a:pt x="127172" y="207158"/>
                  </a:lnTo>
                  <a:lnTo>
                    <a:pt x="128434" y="206876"/>
                  </a:lnTo>
                  <a:lnTo>
                    <a:pt x="129696" y="206577"/>
                  </a:lnTo>
                  <a:lnTo>
                    <a:pt x="130958" y="206262"/>
                  </a:lnTo>
                  <a:lnTo>
                    <a:pt x="132221" y="205929"/>
                  </a:lnTo>
                  <a:lnTo>
                    <a:pt x="133466" y="205581"/>
                  </a:lnTo>
                  <a:lnTo>
                    <a:pt x="134695" y="205215"/>
                  </a:lnTo>
                  <a:lnTo>
                    <a:pt x="135941" y="204850"/>
                  </a:lnTo>
                  <a:lnTo>
                    <a:pt x="137153" y="204451"/>
                  </a:lnTo>
                  <a:lnTo>
                    <a:pt x="138382" y="204053"/>
                  </a:lnTo>
                  <a:lnTo>
                    <a:pt x="139595" y="203637"/>
                  </a:lnTo>
                  <a:lnTo>
                    <a:pt x="140807" y="203206"/>
                  </a:lnTo>
                  <a:lnTo>
                    <a:pt x="142003" y="202757"/>
                  </a:lnTo>
                  <a:lnTo>
                    <a:pt x="143199" y="202292"/>
                  </a:lnTo>
                  <a:lnTo>
                    <a:pt x="144378" y="201810"/>
                  </a:lnTo>
                  <a:lnTo>
                    <a:pt x="145557" y="201329"/>
                  </a:lnTo>
                  <a:lnTo>
                    <a:pt x="146736" y="200814"/>
                  </a:lnTo>
                  <a:lnTo>
                    <a:pt x="147899" y="200299"/>
                  </a:lnTo>
                  <a:lnTo>
                    <a:pt x="149045" y="199768"/>
                  </a:lnTo>
                  <a:lnTo>
                    <a:pt x="150208" y="199219"/>
                  </a:lnTo>
                  <a:lnTo>
                    <a:pt x="151337" y="198671"/>
                  </a:lnTo>
                  <a:lnTo>
                    <a:pt x="152483" y="198090"/>
                  </a:lnTo>
                  <a:lnTo>
                    <a:pt x="153596" y="197509"/>
                  </a:lnTo>
                  <a:lnTo>
                    <a:pt x="154725" y="196911"/>
                  </a:lnTo>
                  <a:lnTo>
                    <a:pt x="155821" y="196296"/>
                  </a:lnTo>
                  <a:lnTo>
                    <a:pt x="156934" y="195682"/>
                  </a:lnTo>
                  <a:lnTo>
                    <a:pt x="158014" y="195034"/>
                  </a:lnTo>
                  <a:lnTo>
                    <a:pt x="159110" y="194386"/>
                  </a:lnTo>
                  <a:lnTo>
                    <a:pt x="160189" y="193722"/>
                  </a:lnTo>
                  <a:lnTo>
                    <a:pt x="161252" y="193041"/>
                  </a:lnTo>
                  <a:lnTo>
                    <a:pt x="162299" y="192360"/>
                  </a:lnTo>
                  <a:lnTo>
                    <a:pt x="163362" y="191663"/>
                  </a:lnTo>
                  <a:lnTo>
                    <a:pt x="164391" y="190948"/>
                  </a:lnTo>
                  <a:lnTo>
                    <a:pt x="165421" y="190218"/>
                  </a:lnTo>
                  <a:lnTo>
                    <a:pt x="166451" y="189487"/>
                  </a:lnTo>
                  <a:lnTo>
                    <a:pt x="167464" y="188740"/>
                  </a:lnTo>
                  <a:lnTo>
                    <a:pt x="168460" y="187976"/>
                  </a:lnTo>
                  <a:lnTo>
                    <a:pt x="169457" y="187212"/>
                  </a:lnTo>
                  <a:lnTo>
                    <a:pt x="170453" y="186431"/>
                  </a:lnTo>
                  <a:lnTo>
                    <a:pt x="171417" y="185634"/>
                  </a:lnTo>
                  <a:lnTo>
                    <a:pt x="172380" y="184820"/>
                  </a:lnTo>
                  <a:lnTo>
                    <a:pt x="173343" y="184006"/>
                  </a:lnTo>
                  <a:lnTo>
                    <a:pt x="174290" y="183176"/>
                  </a:lnTo>
                  <a:lnTo>
                    <a:pt x="175220" y="182329"/>
                  </a:lnTo>
                  <a:lnTo>
                    <a:pt x="176150" y="181482"/>
                  </a:lnTo>
                  <a:lnTo>
                    <a:pt x="177064" y="180618"/>
                  </a:lnTo>
                  <a:lnTo>
                    <a:pt x="177961" y="179754"/>
                  </a:lnTo>
                  <a:lnTo>
                    <a:pt x="178857" y="178874"/>
                  </a:lnTo>
                  <a:lnTo>
                    <a:pt x="179754" y="177977"/>
                  </a:lnTo>
                  <a:lnTo>
                    <a:pt x="180618" y="177064"/>
                  </a:lnTo>
                  <a:lnTo>
                    <a:pt x="181482" y="176150"/>
                  </a:lnTo>
                  <a:lnTo>
                    <a:pt x="182329" y="175237"/>
                  </a:lnTo>
                  <a:lnTo>
                    <a:pt x="183176" y="174290"/>
                  </a:lnTo>
                  <a:lnTo>
                    <a:pt x="184006" y="173343"/>
                  </a:lnTo>
                  <a:lnTo>
                    <a:pt x="184820" y="172397"/>
                  </a:lnTo>
                  <a:lnTo>
                    <a:pt x="185617" y="171433"/>
                  </a:lnTo>
                  <a:lnTo>
                    <a:pt x="186414" y="170453"/>
                  </a:lnTo>
                  <a:lnTo>
                    <a:pt x="187212" y="169474"/>
                  </a:lnTo>
                  <a:lnTo>
                    <a:pt x="187976" y="168477"/>
                  </a:lnTo>
                  <a:lnTo>
                    <a:pt x="188740" y="167464"/>
                  </a:lnTo>
                  <a:lnTo>
                    <a:pt x="189487" y="166451"/>
                  </a:lnTo>
                  <a:lnTo>
                    <a:pt x="190218" y="165438"/>
                  </a:lnTo>
                  <a:lnTo>
                    <a:pt x="190948" y="164408"/>
                  </a:lnTo>
                  <a:lnTo>
                    <a:pt x="191663" y="163362"/>
                  </a:lnTo>
                  <a:lnTo>
                    <a:pt x="192360" y="162315"/>
                  </a:lnTo>
                  <a:lnTo>
                    <a:pt x="193041" y="161252"/>
                  </a:lnTo>
                  <a:lnTo>
                    <a:pt x="193722" y="160189"/>
                  </a:lnTo>
                  <a:lnTo>
                    <a:pt x="194386" y="159110"/>
                  </a:lnTo>
                  <a:lnTo>
                    <a:pt x="195034" y="158030"/>
                  </a:lnTo>
                  <a:lnTo>
                    <a:pt x="195665" y="156934"/>
                  </a:lnTo>
                  <a:lnTo>
                    <a:pt x="196296" y="155838"/>
                  </a:lnTo>
                  <a:lnTo>
                    <a:pt x="196911" y="154725"/>
                  </a:lnTo>
                  <a:lnTo>
                    <a:pt x="197509" y="153612"/>
                  </a:lnTo>
                  <a:lnTo>
                    <a:pt x="198090" y="152483"/>
                  </a:lnTo>
                  <a:lnTo>
                    <a:pt x="198655" y="151354"/>
                  </a:lnTo>
                  <a:lnTo>
                    <a:pt x="199219" y="150208"/>
                  </a:lnTo>
                  <a:lnTo>
                    <a:pt x="199768" y="149062"/>
                  </a:lnTo>
                  <a:lnTo>
                    <a:pt x="200299" y="147899"/>
                  </a:lnTo>
                  <a:lnTo>
                    <a:pt x="200814" y="146736"/>
                  </a:lnTo>
                  <a:lnTo>
                    <a:pt x="201312" y="145557"/>
                  </a:lnTo>
                  <a:lnTo>
                    <a:pt x="201810" y="144378"/>
                  </a:lnTo>
                  <a:lnTo>
                    <a:pt x="202275" y="143199"/>
                  </a:lnTo>
                  <a:lnTo>
                    <a:pt x="202741" y="142003"/>
                  </a:lnTo>
                  <a:lnTo>
                    <a:pt x="203189" y="140807"/>
                  </a:lnTo>
                  <a:lnTo>
                    <a:pt x="203621" y="139595"/>
                  </a:lnTo>
                  <a:lnTo>
                    <a:pt x="204053" y="138382"/>
                  </a:lnTo>
                  <a:lnTo>
                    <a:pt x="204451" y="137170"/>
                  </a:lnTo>
                  <a:lnTo>
                    <a:pt x="204833" y="135941"/>
                  </a:lnTo>
                  <a:lnTo>
                    <a:pt x="205215" y="134712"/>
                  </a:lnTo>
                  <a:lnTo>
                    <a:pt x="205581" y="133466"/>
                  </a:lnTo>
                  <a:lnTo>
                    <a:pt x="205929" y="132221"/>
                  </a:lnTo>
                  <a:lnTo>
                    <a:pt x="206245" y="130958"/>
                  </a:lnTo>
                  <a:lnTo>
                    <a:pt x="206560" y="129713"/>
                  </a:lnTo>
                  <a:lnTo>
                    <a:pt x="206859" y="128450"/>
                  </a:lnTo>
                  <a:lnTo>
                    <a:pt x="207158" y="127172"/>
                  </a:lnTo>
                  <a:lnTo>
                    <a:pt x="207424" y="125893"/>
                  </a:lnTo>
                  <a:lnTo>
                    <a:pt x="207673" y="124614"/>
                  </a:lnTo>
                  <a:lnTo>
                    <a:pt x="207906" y="123335"/>
                  </a:lnTo>
                  <a:lnTo>
                    <a:pt x="208138" y="122040"/>
                  </a:lnTo>
                  <a:lnTo>
                    <a:pt x="208338" y="120744"/>
                  </a:lnTo>
                  <a:lnTo>
                    <a:pt x="208537" y="119432"/>
                  </a:lnTo>
                  <a:lnTo>
                    <a:pt x="208703" y="118120"/>
                  </a:lnTo>
                  <a:lnTo>
                    <a:pt x="208869" y="116808"/>
                  </a:lnTo>
                  <a:lnTo>
                    <a:pt x="209002" y="115496"/>
                  </a:lnTo>
                  <a:lnTo>
                    <a:pt x="209135" y="114167"/>
                  </a:lnTo>
                  <a:lnTo>
                    <a:pt x="209251" y="112838"/>
                  </a:lnTo>
                  <a:lnTo>
                    <a:pt x="209334" y="111510"/>
                  </a:lnTo>
                  <a:lnTo>
                    <a:pt x="209417" y="110181"/>
                  </a:lnTo>
                  <a:lnTo>
                    <a:pt x="209467" y="108836"/>
                  </a:lnTo>
                  <a:lnTo>
                    <a:pt x="209517" y="107491"/>
                  </a:lnTo>
                  <a:lnTo>
                    <a:pt x="209533" y="106129"/>
                  </a:lnTo>
                  <a:lnTo>
                    <a:pt x="209550" y="104783"/>
                  </a:lnTo>
                  <a:lnTo>
                    <a:pt x="209533" y="103421"/>
                  </a:lnTo>
                  <a:lnTo>
                    <a:pt x="209517" y="102076"/>
                  </a:lnTo>
                  <a:lnTo>
                    <a:pt x="209467" y="100731"/>
                  </a:lnTo>
                  <a:lnTo>
                    <a:pt x="209417" y="99386"/>
                  </a:lnTo>
                  <a:lnTo>
                    <a:pt x="209334" y="98057"/>
                  </a:lnTo>
                  <a:lnTo>
                    <a:pt x="209251" y="96728"/>
                  </a:lnTo>
                  <a:lnTo>
                    <a:pt x="209135" y="95399"/>
                  </a:lnTo>
                  <a:lnTo>
                    <a:pt x="209002" y="94071"/>
                  </a:lnTo>
                  <a:lnTo>
                    <a:pt x="208869" y="92759"/>
                  </a:lnTo>
                  <a:lnTo>
                    <a:pt x="208703" y="91430"/>
                  </a:lnTo>
                  <a:lnTo>
                    <a:pt x="208537" y="90135"/>
                  </a:lnTo>
                  <a:lnTo>
                    <a:pt x="208338" y="88822"/>
                  </a:lnTo>
                  <a:lnTo>
                    <a:pt x="208138" y="87527"/>
                  </a:lnTo>
                  <a:lnTo>
                    <a:pt x="207906" y="86232"/>
                  </a:lnTo>
                  <a:lnTo>
                    <a:pt x="207673" y="84953"/>
                  </a:lnTo>
                  <a:lnTo>
                    <a:pt x="207424" y="83674"/>
                  </a:lnTo>
                  <a:lnTo>
                    <a:pt x="207158" y="82395"/>
                  </a:lnTo>
                  <a:lnTo>
                    <a:pt x="206859" y="81116"/>
                  </a:lnTo>
                  <a:lnTo>
                    <a:pt x="206560" y="79854"/>
                  </a:lnTo>
                  <a:lnTo>
                    <a:pt x="206245" y="78592"/>
                  </a:lnTo>
                  <a:lnTo>
                    <a:pt x="205929" y="77346"/>
                  </a:lnTo>
                  <a:lnTo>
                    <a:pt x="205581" y="76100"/>
                  </a:lnTo>
                  <a:lnTo>
                    <a:pt x="205215" y="74855"/>
                  </a:lnTo>
                  <a:lnTo>
                    <a:pt x="204833" y="73626"/>
                  </a:lnTo>
                  <a:lnTo>
                    <a:pt x="204451" y="72397"/>
                  </a:lnTo>
                  <a:lnTo>
                    <a:pt x="204053" y="71184"/>
                  </a:lnTo>
                  <a:lnTo>
                    <a:pt x="203621" y="69972"/>
                  </a:lnTo>
                  <a:lnTo>
                    <a:pt x="203189" y="68759"/>
                  </a:lnTo>
                  <a:lnTo>
                    <a:pt x="202741" y="67564"/>
                  </a:lnTo>
                  <a:lnTo>
                    <a:pt x="202275" y="66368"/>
                  </a:lnTo>
                  <a:lnTo>
                    <a:pt x="201810" y="65172"/>
                  </a:lnTo>
                  <a:lnTo>
                    <a:pt x="201312" y="63993"/>
                  </a:lnTo>
                  <a:lnTo>
                    <a:pt x="200814" y="62830"/>
                  </a:lnTo>
                  <a:lnTo>
                    <a:pt x="200299" y="61668"/>
                  </a:lnTo>
                  <a:lnTo>
                    <a:pt x="199768" y="60505"/>
                  </a:lnTo>
                  <a:lnTo>
                    <a:pt x="199219" y="59359"/>
                  </a:lnTo>
                  <a:lnTo>
                    <a:pt x="198655" y="58213"/>
                  </a:lnTo>
                  <a:lnTo>
                    <a:pt x="198090" y="57084"/>
                  </a:lnTo>
                  <a:lnTo>
                    <a:pt x="197509" y="55954"/>
                  </a:lnTo>
                  <a:lnTo>
                    <a:pt x="196911" y="54841"/>
                  </a:lnTo>
                  <a:lnTo>
                    <a:pt x="196296" y="53729"/>
                  </a:lnTo>
                  <a:lnTo>
                    <a:pt x="195665" y="52632"/>
                  </a:lnTo>
                  <a:lnTo>
                    <a:pt x="195034" y="51536"/>
                  </a:lnTo>
                  <a:lnTo>
                    <a:pt x="194386" y="50457"/>
                  </a:lnTo>
                  <a:lnTo>
                    <a:pt x="193722" y="49377"/>
                  </a:lnTo>
                  <a:lnTo>
                    <a:pt x="193041" y="48314"/>
                  </a:lnTo>
                  <a:lnTo>
                    <a:pt x="192360" y="47251"/>
                  </a:lnTo>
                  <a:lnTo>
                    <a:pt x="191663" y="46205"/>
                  </a:lnTo>
                  <a:lnTo>
                    <a:pt x="190948" y="45159"/>
                  </a:lnTo>
                  <a:lnTo>
                    <a:pt x="190218" y="44129"/>
                  </a:lnTo>
                  <a:lnTo>
                    <a:pt x="189487" y="43099"/>
                  </a:lnTo>
                  <a:lnTo>
                    <a:pt x="188740" y="42086"/>
                  </a:lnTo>
                  <a:lnTo>
                    <a:pt x="187976" y="41090"/>
                  </a:lnTo>
                  <a:lnTo>
                    <a:pt x="187212" y="40093"/>
                  </a:lnTo>
                  <a:lnTo>
                    <a:pt x="186414" y="39113"/>
                  </a:lnTo>
                  <a:lnTo>
                    <a:pt x="185617" y="38133"/>
                  </a:lnTo>
                  <a:lnTo>
                    <a:pt x="184820" y="37170"/>
                  </a:lnTo>
                  <a:lnTo>
                    <a:pt x="184006" y="36207"/>
                  </a:lnTo>
                  <a:lnTo>
                    <a:pt x="183176" y="35277"/>
                  </a:lnTo>
                  <a:lnTo>
                    <a:pt x="182329" y="34330"/>
                  </a:lnTo>
                  <a:lnTo>
                    <a:pt x="181482" y="33416"/>
                  </a:lnTo>
                  <a:lnTo>
                    <a:pt x="180618" y="32486"/>
                  </a:lnTo>
                  <a:lnTo>
                    <a:pt x="179754" y="31589"/>
                  </a:lnTo>
                  <a:lnTo>
                    <a:pt x="178857" y="30693"/>
                  </a:lnTo>
                  <a:lnTo>
                    <a:pt x="177961" y="29812"/>
                  </a:lnTo>
                  <a:lnTo>
                    <a:pt x="177064" y="28932"/>
                  </a:lnTo>
                  <a:lnTo>
                    <a:pt x="176150" y="28085"/>
                  </a:lnTo>
                  <a:lnTo>
                    <a:pt x="175220" y="27221"/>
                  </a:lnTo>
                  <a:lnTo>
                    <a:pt x="174290" y="26391"/>
                  </a:lnTo>
                  <a:lnTo>
                    <a:pt x="173343" y="25561"/>
                  </a:lnTo>
                  <a:lnTo>
                    <a:pt x="172380" y="24747"/>
                  </a:lnTo>
                  <a:lnTo>
                    <a:pt x="171417" y="23933"/>
                  </a:lnTo>
                  <a:lnTo>
                    <a:pt x="170453" y="23136"/>
                  </a:lnTo>
                  <a:lnTo>
                    <a:pt x="169457" y="22355"/>
                  </a:lnTo>
                  <a:lnTo>
                    <a:pt x="168460" y="21574"/>
                  </a:lnTo>
                  <a:lnTo>
                    <a:pt x="167464" y="20827"/>
                  </a:lnTo>
                  <a:lnTo>
                    <a:pt x="166451" y="20080"/>
                  </a:lnTo>
                  <a:lnTo>
                    <a:pt x="165421" y="19332"/>
                  </a:lnTo>
                  <a:lnTo>
                    <a:pt x="164391" y="18618"/>
                  </a:lnTo>
                  <a:lnTo>
                    <a:pt x="163362" y="17904"/>
                  </a:lnTo>
                  <a:lnTo>
                    <a:pt x="162299" y="17206"/>
                  </a:lnTo>
                  <a:lnTo>
                    <a:pt x="161252" y="16509"/>
                  </a:lnTo>
                  <a:lnTo>
                    <a:pt x="160189" y="15845"/>
                  </a:lnTo>
                  <a:lnTo>
                    <a:pt x="159110" y="15180"/>
                  </a:lnTo>
                  <a:lnTo>
                    <a:pt x="158014" y="14532"/>
                  </a:lnTo>
                  <a:lnTo>
                    <a:pt x="156934" y="13885"/>
                  </a:lnTo>
                  <a:lnTo>
                    <a:pt x="155821" y="13270"/>
                  </a:lnTo>
                  <a:lnTo>
                    <a:pt x="154725" y="12656"/>
                  </a:lnTo>
                  <a:lnTo>
                    <a:pt x="153596" y="12058"/>
                  </a:lnTo>
                  <a:lnTo>
                    <a:pt x="152483" y="11477"/>
                  </a:lnTo>
                  <a:lnTo>
                    <a:pt x="151337" y="10895"/>
                  </a:lnTo>
                  <a:lnTo>
                    <a:pt x="150208" y="10347"/>
                  </a:lnTo>
                  <a:lnTo>
                    <a:pt x="149045" y="9799"/>
                  </a:lnTo>
                  <a:lnTo>
                    <a:pt x="147899" y="9268"/>
                  </a:lnTo>
                  <a:lnTo>
                    <a:pt x="146736" y="8753"/>
                  </a:lnTo>
                  <a:lnTo>
                    <a:pt x="145557" y="8238"/>
                  </a:lnTo>
                  <a:lnTo>
                    <a:pt x="144378" y="7756"/>
                  </a:lnTo>
                  <a:lnTo>
                    <a:pt x="143199" y="7275"/>
                  </a:lnTo>
                  <a:lnTo>
                    <a:pt x="142003" y="6810"/>
                  </a:lnTo>
                  <a:lnTo>
                    <a:pt x="140807" y="6361"/>
                  </a:lnTo>
                  <a:lnTo>
                    <a:pt x="139595" y="5929"/>
                  </a:lnTo>
                  <a:lnTo>
                    <a:pt x="138382" y="5514"/>
                  </a:lnTo>
                  <a:lnTo>
                    <a:pt x="137153" y="5115"/>
                  </a:lnTo>
                  <a:lnTo>
                    <a:pt x="135941" y="4717"/>
                  </a:lnTo>
                  <a:lnTo>
                    <a:pt x="134695" y="4335"/>
                  </a:lnTo>
                  <a:lnTo>
                    <a:pt x="133466" y="3986"/>
                  </a:lnTo>
                  <a:lnTo>
                    <a:pt x="132221" y="3637"/>
                  </a:lnTo>
                  <a:lnTo>
                    <a:pt x="130958" y="3305"/>
                  </a:lnTo>
                  <a:lnTo>
                    <a:pt x="129696" y="2990"/>
                  </a:lnTo>
                  <a:lnTo>
                    <a:pt x="128434" y="2691"/>
                  </a:lnTo>
                  <a:lnTo>
                    <a:pt x="127172" y="2408"/>
                  </a:lnTo>
                  <a:lnTo>
                    <a:pt x="125893" y="2143"/>
                  </a:lnTo>
                  <a:lnTo>
                    <a:pt x="124614" y="1877"/>
                  </a:lnTo>
                  <a:lnTo>
                    <a:pt x="123318" y="1644"/>
                  </a:lnTo>
                  <a:lnTo>
                    <a:pt x="122023" y="1428"/>
                  </a:lnTo>
                  <a:lnTo>
                    <a:pt x="120728" y="1212"/>
                  </a:lnTo>
                  <a:lnTo>
                    <a:pt x="119432" y="1030"/>
                  </a:lnTo>
                  <a:lnTo>
                    <a:pt x="118120" y="847"/>
                  </a:lnTo>
                  <a:lnTo>
                    <a:pt x="116808" y="698"/>
                  </a:lnTo>
                  <a:lnTo>
                    <a:pt x="115496" y="548"/>
                  </a:lnTo>
                  <a:lnTo>
                    <a:pt x="114167" y="415"/>
                  </a:lnTo>
                  <a:lnTo>
                    <a:pt x="112838" y="316"/>
                  </a:lnTo>
                  <a:lnTo>
                    <a:pt x="111510" y="216"/>
                  </a:lnTo>
                  <a:lnTo>
                    <a:pt x="110164" y="149"/>
                  </a:lnTo>
                  <a:lnTo>
                    <a:pt x="108819" y="83"/>
                  </a:lnTo>
                  <a:lnTo>
                    <a:pt x="107474" y="50"/>
                  </a:lnTo>
                  <a:lnTo>
                    <a:pt x="106129" y="17"/>
                  </a:lnTo>
                  <a:lnTo>
                    <a:pt x="104783" y="0"/>
                  </a:lnTo>
                  <a:close/>
                </a:path>
              </a:pathLst>
            </a:custGeom>
            <a:solidFill>
              <a:srgbClr val="FD993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806134" y="1395580"/>
              <a:ext cx="3701295" cy="2779157"/>
            </a:xfrm>
            <a:custGeom>
              <a:avLst/>
              <a:gdLst/>
              <a:ahLst/>
              <a:cxnLst/>
              <a:rect l="l" t="t" r="r" b="b"/>
              <a:pathLst>
                <a:path w="179522" h="134796" extrusionOk="0">
                  <a:moveTo>
                    <a:pt x="105132" y="1"/>
                  </a:moveTo>
                  <a:lnTo>
                    <a:pt x="104717" y="18"/>
                  </a:lnTo>
                  <a:lnTo>
                    <a:pt x="104285" y="51"/>
                  </a:lnTo>
                  <a:lnTo>
                    <a:pt x="103870" y="117"/>
                  </a:lnTo>
                  <a:lnTo>
                    <a:pt x="103438" y="184"/>
                  </a:lnTo>
                  <a:lnTo>
                    <a:pt x="103023" y="267"/>
                  </a:lnTo>
                  <a:lnTo>
                    <a:pt x="102608" y="366"/>
                  </a:lnTo>
                  <a:lnTo>
                    <a:pt x="102192" y="483"/>
                  </a:lnTo>
                  <a:lnTo>
                    <a:pt x="101777" y="615"/>
                  </a:lnTo>
                  <a:lnTo>
                    <a:pt x="101345" y="765"/>
                  </a:lnTo>
                  <a:lnTo>
                    <a:pt x="100515" y="1064"/>
                  </a:lnTo>
                  <a:lnTo>
                    <a:pt x="99685" y="1396"/>
                  </a:lnTo>
                  <a:lnTo>
                    <a:pt x="98854" y="1761"/>
                  </a:lnTo>
                  <a:lnTo>
                    <a:pt x="97193" y="2492"/>
                  </a:lnTo>
                  <a:lnTo>
                    <a:pt x="96363" y="2841"/>
                  </a:lnTo>
                  <a:lnTo>
                    <a:pt x="95532" y="3190"/>
                  </a:lnTo>
                  <a:lnTo>
                    <a:pt x="94702" y="3489"/>
                  </a:lnTo>
                  <a:lnTo>
                    <a:pt x="94287" y="3638"/>
                  </a:lnTo>
                  <a:lnTo>
                    <a:pt x="93872" y="3771"/>
                  </a:lnTo>
                  <a:lnTo>
                    <a:pt x="93456" y="3887"/>
                  </a:lnTo>
                  <a:lnTo>
                    <a:pt x="93041" y="3987"/>
                  </a:lnTo>
                  <a:lnTo>
                    <a:pt x="92609" y="4070"/>
                  </a:lnTo>
                  <a:lnTo>
                    <a:pt x="92194" y="4153"/>
                  </a:lnTo>
                  <a:lnTo>
                    <a:pt x="91596" y="4236"/>
                  </a:lnTo>
                  <a:lnTo>
                    <a:pt x="90982" y="4286"/>
                  </a:lnTo>
                  <a:lnTo>
                    <a:pt x="90384" y="4319"/>
                  </a:lnTo>
                  <a:lnTo>
                    <a:pt x="89769" y="4319"/>
                  </a:lnTo>
                  <a:lnTo>
                    <a:pt x="89171" y="4303"/>
                  </a:lnTo>
                  <a:lnTo>
                    <a:pt x="88573" y="4269"/>
                  </a:lnTo>
                  <a:lnTo>
                    <a:pt x="87959" y="4220"/>
                  </a:lnTo>
                  <a:lnTo>
                    <a:pt x="87361" y="4153"/>
                  </a:lnTo>
                  <a:lnTo>
                    <a:pt x="86747" y="4070"/>
                  </a:lnTo>
                  <a:lnTo>
                    <a:pt x="86149" y="3970"/>
                  </a:lnTo>
                  <a:lnTo>
                    <a:pt x="84936" y="3754"/>
                  </a:lnTo>
                  <a:lnTo>
                    <a:pt x="83724" y="3505"/>
                  </a:lnTo>
                  <a:lnTo>
                    <a:pt x="82528" y="3240"/>
                  </a:lnTo>
                  <a:lnTo>
                    <a:pt x="81316" y="2974"/>
                  </a:lnTo>
                  <a:lnTo>
                    <a:pt x="80103" y="2725"/>
                  </a:lnTo>
                  <a:lnTo>
                    <a:pt x="78891" y="2492"/>
                  </a:lnTo>
                  <a:lnTo>
                    <a:pt x="78276" y="2393"/>
                  </a:lnTo>
                  <a:lnTo>
                    <a:pt x="77678" y="2293"/>
                  </a:lnTo>
                  <a:lnTo>
                    <a:pt x="77064" y="2210"/>
                  </a:lnTo>
                  <a:lnTo>
                    <a:pt x="76466" y="2160"/>
                  </a:lnTo>
                  <a:lnTo>
                    <a:pt x="75851" y="2110"/>
                  </a:lnTo>
                  <a:lnTo>
                    <a:pt x="75253" y="2077"/>
                  </a:lnTo>
                  <a:lnTo>
                    <a:pt x="74041" y="2077"/>
                  </a:lnTo>
                  <a:lnTo>
                    <a:pt x="73426" y="2110"/>
                  </a:lnTo>
                  <a:lnTo>
                    <a:pt x="72829" y="2177"/>
                  </a:lnTo>
                  <a:lnTo>
                    <a:pt x="72447" y="2227"/>
                  </a:lnTo>
                  <a:lnTo>
                    <a:pt x="72065" y="2293"/>
                  </a:lnTo>
                  <a:lnTo>
                    <a:pt x="71699" y="2359"/>
                  </a:lnTo>
                  <a:lnTo>
                    <a:pt x="71317" y="2442"/>
                  </a:lnTo>
                  <a:lnTo>
                    <a:pt x="70952" y="2542"/>
                  </a:lnTo>
                  <a:lnTo>
                    <a:pt x="70586" y="2642"/>
                  </a:lnTo>
                  <a:lnTo>
                    <a:pt x="70221" y="2758"/>
                  </a:lnTo>
                  <a:lnTo>
                    <a:pt x="69856" y="2891"/>
                  </a:lnTo>
                  <a:lnTo>
                    <a:pt x="69490" y="3024"/>
                  </a:lnTo>
                  <a:lnTo>
                    <a:pt x="69141" y="3157"/>
                  </a:lnTo>
                  <a:lnTo>
                    <a:pt x="68793" y="3323"/>
                  </a:lnTo>
                  <a:lnTo>
                    <a:pt x="68444" y="3489"/>
                  </a:lnTo>
                  <a:lnTo>
                    <a:pt x="68112" y="3655"/>
                  </a:lnTo>
                  <a:lnTo>
                    <a:pt x="67763" y="3838"/>
                  </a:lnTo>
                  <a:lnTo>
                    <a:pt x="67431" y="4020"/>
                  </a:lnTo>
                  <a:lnTo>
                    <a:pt x="67115" y="4220"/>
                  </a:lnTo>
                  <a:lnTo>
                    <a:pt x="66783" y="4435"/>
                  </a:lnTo>
                  <a:lnTo>
                    <a:pt x="66468" y="4635"/>
                  </a:lnTo>
                  <a:lnTo>
                    <a:pt x="66152" y="4867"/>
                  </a:lnTo>
                  <a:lnTo>
                    <a:pt x="65853" y="5100"/>
                  </a:lnTo>
                  <a:lnTo>
                    <a:pt x="65554" y="5332"/>
                  </a:lnTo>
                  <a:lnTo>
                    <a:pt x="65272" y="5581"/>
                  </a:lnTo>
                  <a:lnTo>
                    <a:pt x="64973" y="5847"/>
                  </a:lnTo>
                  <a:lnTo>
                    <a:pt x="64707" y="6096"/>
                  </a:lnTo>
                  <a:lnTo>
                    <a:pt x="64425" y="6379"/>
                  </a:lnTo>
                  <a:lnTo>
                    <a:pt x="64176" y="6644"/>
                  </a:lnTo>
                  <a:lnTo>
                    <a:pt x="63910" y="6943"/>
                  </a:lnTo>
                  <a:lnTo>
                    <a:pt x="63661" y="7226"/>
                  </a:lnTo>
                  <a:lnTo>
                    <a:pt x="63428" y="7525"/>
                  </a:lnTo>
                  <a:lnTo>
                    <a:pt x="63196" y="7824"/>
                  </a:lnTo>
                  <a:lnTo>
                    <a:pt x="62980" y="8139"/>
                  </a:lnTo>
                  <a:lnTo>
                    <a:pt x="62764" y="8455"/>
                  </a:lnTo>
                  <a:lnTo>
                    <a:pt x="62365" y="9119"/>
                  </a:lnTo>
                  <a:lnTo>
                    <a:pt x="61983" y="9800"/>
                  </a:lnTo>
                  <a:lnTo>
                    <a:pt x="61252" y="11162"/>
                  </a:lnTo>
                  <a:lnTo>
                    <a:pt x="60887" y="11843"/>
                  </a:lnTo>
                  <a:lnTo>
                    <a:pt x="60505" y="12524"/>
                  </a:lnTo>
                  <a:lnTo>
                    <a:pt x="60306" y="12856"/>
                  </a:lnTo>
                  <a:lnTo>
                    <a:pt x="60106" y="13172"/>
                  </a:lnTo>
                  <a:lnTo>
                    <a:pt x="59891" y="13487"/>
                  </a:lnTo>
                  <a:lnTo>
                    <a:pt x="59658" y="13803"/>
                  </a:lnTo>
                  <a:lnTo>
                    <a:pt x="59342" y="14185"/>
                  </a:lnTo>
                  <a:lnTo>
                    <a:pt x="59027" y="14550"/>
                  </a:lnTo>
                  <a:lnTo>
                    <a:pt x="58678" y="14915"/>
                  </a:lnTo>
                  <a:lnTo>
                    <a:pt x="58329" y="15248"/>
                  </a:lnTo>
                  <a:lnTo>
                    <a:pt x="57981" y="15563"/>
                  </a:lnTo>
                  <a:lnTo>
                    <a:pt x="57599" y="15879"/>
                  </a:lnTo>
                  <a:lnTo>
                    <a:pt x="57217" y="16161"/>
                  </a:lnTo>
                  <a:lnTo>
                    <a:pt x="56818" y="16443"/>
                  </a:lnTo>
                  <a:lnTo>
                    <a:pt x="56419" y="16709"/>
                  </a:lnTo>
                  <a:lnTo>
                    <a:pt x="56004" y="16958"/>
                  </a:lnTo>
                  <a:lnTo>
                    <a:pt x="55572" y="17207"/>
                  </a:lnTo>
                  <a:lnTo>
                    <a:pt x="55140" y="17440"/>
                  </a:lnTo>
                  <a:lnTo>
                    <a:pt x="54709" y="17672"/>
                  </a:lnTo>
                  <a:lnTo>
                    <a:pt x="54260" y="17888"/>
                  </a:lnTo>
                  <a:lnTo>
                    <a:pt x="53347" y="18287"/>
                  </a:lnTo>
                  <a:lnTo>
                    <a:pt x="52417" y="18669"/>
                  </a:lnTo>
                  <a:lnTo>
                    <a:pt x="51470" y="19018"/>
                  </a:lnTo>
                  <a:lnTo>
                    <a:pt x="50523" y="19367"/>
                  </a:lnTo>
                  <a:lnTo>
                    <a:pt x="49560" y="19699"/>
                  </a:lnTo>
                  <a:lnTo>
                    <a:pt x="47633" y="20363"/>
                  </a:lnTo>
                  <a:lnTo>
                    <a:pt x="46687" y="20695"/>
                  </a:lnTo>
                  <a:lnTo>
                    <a:pt x="45757" y="21044"/>
                  </a:lnTo>
                  <a:lnTo>
                    <a:pt x="44893" y="21393"/>
                  </a:lnTo>
                  <a:lnTo>
                    <a:pt x="44046" y="21775"/>
                  </a:lnTo>
                  <a:lnTo>
                    <a:pt x="43216" y="22173"/>
                  </a:lnTo>
                  <a:lnTo>
                    <a:pt x="42385" y="22589"/>
                  </a:lnTo>
                  <a:lnTo>
                    <a:pt x="41555" y="23037"/>
                  </a:lnTo>
                  <a:lnTo>
                    <a:pt x="40757" y="23502"/>
                  </a:lnTo>
                  <a:lnTo>
                    <a:pt x="39960" y="24000"/>
                  </a:lnTo>
                  <a:lnTo>
                    <a:pt x="39180" y="24515"/>
                  </a:lnTo>
                  <a:lnTo>
                    <a:pt x="38416" y="25047"/>
                  </a:lnTo>
                  <a:lnTo>
                    <a:pt x="37668" y="25595"/>
                  </a:lnTo>
                  <a:lnTo>
                    <a:pt x="36938" y="26176"/>
                  </a:lnTo>
                  <a:lnTo>
                    <a:pt x="36223" y="26774"/>
                  </a:lnTo>
                  <a:lnTo>
                    <a:pt x="35526" y="27388"/>
                  </a:lnTo>
                  <a:lnTo>
                    <a:pt x="34845" y="28020"/>
                  </a:lnTo>
                  <a:lnTo>
                    <a:pt x="34197" y="28684"/>
                  </a:lnTo>
                  <a:lnTo>
                    <a:pt x="33566" y="29348"/>
                  </a:lnTo>
                  <a:lnTo>
                    <a:pt x="32951" y="30046"/>
                  </a:lnTo>
                  <a:lnTo>
                    <a:pt x="32354" y="30743"/>
                  </a:lnTo>
                  <a:lnTo>
                    <a:pt x="31789" y="31474"/>
                  </a:lnTo>
                  <a:lnTo>
                    <a:pt x="31241" y="32222"/>
                  </a:lnTo>
                  <a:lnTo>
                    <a:pt x="30709" y="32969"/>
                  </a:lnTo>
                  <a:lnTo>
                    <a:pt x="30228" y="33750"/>
                  </a:lnTo>
                  <a:lnTo>
                    <a:pt x="29746" y="34530"/>
                  </a:lnTo>
                  <a:lnTo>
                    <a:pt x="29314" y="35344"/>
                  </a:lnTo>
                  <a:lnTo>
                    <a:pt x="28899" y="36158"/>
                  </a:lnTo>
                  <a:lnTo>
                    <a:pt x="28517" y="36988"/>
                  </a:lnTo>
                  <a:lnTo>
                    <a:pt x="28168" y="37835"/>
                  </a:lnTo>
                  <a:lnTo>
                    <a:pt x="27836" y="38682"/>
                  </a:lnTo>
                  <a:lnTo>
                    <a:pt x="27554" y="39563"/>
                  </a:lnTo>
                  <a:lnTo>
                    <a:pt x="27288" y="40443"/>
                  </a:lnTo>
                  <a:lnTo>
                    <a:pt x="27072" y="41323"/>
                  </a:lnTo>
                  <a:lnTo>
                    <a:pt x="26873" y="42236"/>
                  </a:lnTo>
                  <a:lnTo>
                    <a:pt x="26790" y="42768"/>
                  </a:lnTo>
                  <a:lnTo>
                    <a:pt x="26707" y="43299"/>
                  </a:lnTo>
                  <a:lnTo>
                    <a:pt x="26557" y="44362"/>
                  </a:lnTo>
                  <a:lnTo>
                    <a:pt x="26458" y="45425"/>
                  </a:lnTo>
                  <a:lnTo>
                    <a:pt x="26374" y="46505"/>
                  </a:lnTo>
                  <a:lnTo>
                    <a:pt x="26308" y="47584"/>
                  </a:lnTo>
                  <a:lnTo>
                    <a:pt x="26258" y="48647"/>
                  </a:lnTo>
                  <a:lnTo>
                    <a:pt x="26159" y="50806"/>
                  </a:lnTo>
                  <a:lnTo>
                    <a:pt x="26092" y="51886"/>
                  </a:lnTo>
                  <a:lnTo>
                    <a:pt x="26026" y="52949"/>
                  </a:lnTo>
                  <a:lnTo>
                    <a:pt x="25926" y="54029"/>
                  </a:lnTo>
                  <a:lnTo>
                    <a:pt x="25793" y="55075"/>
                  </a:lnTo>
                  <a:lnTo>
                    <a:pt x="25710" y="55606"/>
                  </a:lnTo>
                  <a:lnTo>
                    <a:pt x="25610" y="56121"/>
                  </a:lnTo>
                  <a:lnTo>
                    <a:pt x="25511" y="56653"/>
                  </a:lnTo>
                  <a:lnTo>
                    <a:pt x="25395" y="57168"/>
                  </a:lnTo>
                  <a:lnTo>
                    <a:pt x="25278" y="57682"/>
                  </a:lnTo>
                  <a:lnTo>
                    <a:pt x="25129" y="58197"/>
                  </a:lnTo>
                  <a:lnTo>
                    <a:pt x="24979" y="58712"/>
                  </a:lnTo>
                  <a:lnTo>
                    <a:pt x="24813" y="59210"/>
                  </a:lnTo>
                  <a:lnTo>
                    <a:pt x="24631" y="59692"/>
                  </a:lnTo>
                  <a:lnTo>
                    <a:pt x="24448" y="60157"/>
                  </a:lnTo>
                  <a:lnTo>
                    <a:pt x="24249" y="60606"/>
                  </a:lnTo>
                  <a:lnTo>
                    <a:pt x="24033" y="61071"/>
                  </a:lnTo>
                  <a:lnTo>
                    <a:pt x="23817" y="61519"/>
                  </a:lnTo>
                  <a:lnTo>
                    <a:pt x="23584" y="61951"/>
                  </a:lnTo>
                  <a:lnTo>
                    <a:pt x="23335" y="62383"/>
                  </a:lnTo>
                  <a:lnTo>
                    <a:pt x="23086" y="62814"/>
                  </a:lnTo>
                  <a:lnTo>
                    <a:pt x="22555" y="63662"/>
                  </a:lnTo>
                  <a:lnTo>
                    <a:pt x="21990" y="64492"/>
                  </a:lnTo>
                  <a:lnTo>
                    <a:pt x="21409" y="65306"/>
                  </a:lnTo>
                  <a:lnTo>
                    <a:pt x="20794" y="66103"/>
                  </a:lnTo>
                  <a:lnTo>
                    <a:pt x="20163" y="66900"/>
                  </a:lnTo>
                  <a:lnTo>
                    <a:pt x="19515" y="67664"/>
                  </a:lnTo>
                  <a:lnTo>
                    <a:pt x="18851" y="68445"/>
                  </a:lnTo>
                  <a:lnTo>
                    <a:pt x="18170" y="69209"/>
                  </a:lnTo>
                  <a:lnTo>
                    <a:pt x="16825" y="70737"/>
                  </a:lnTo>
                  <a:lnTo>
                    <a:pt x="15496" y="72265"/>
                  </a:lnTo>
                  <a:lnTo>
                    <a:pt x="14400" y="73593"/>
                  </a:lnTo>
                  <a:lnTo>
                    <a:pt x="13320" y="74939"/>
                  </a:lnTo>
                  <a:lnTo>
                    <a:pt x="12274" y="76317"/>
                  </a:lnTo>
                  <a:lnTo>
                    <a:pt x="11261" y="77712"/>
                  </a:lnTo>
                  <a:lnTo>
                    <a:pt x="10281" y="79141"/>
                  </a:lnTo>
                  <a:lnTo>
                    <a:pt x="9334" y="80586"/>
                  </a:lnTo>
                  <a:lnTo>
                    <a:pt x="8421" y="82047"/>
                  </a:lnTo>
                  <a:lnTo>
                    <a:pt x="7524" y="83542"/>
                  </a:lnTo>
                  <a:lnTo>
                    <a:pt x="7059" y="84372"/>
                  </a:lnTo>
                  <a:lnTo>
                    <a:pt x="6594" y="85219"/>
                  </a:lnTo>
                  <a:lnTo>
                    <a:pt x="6129" y="86083"/>
                  </a:lnTo>
                  <a:lnTo>
                    <a:pt x="5697" y="86930"/>
                  </a:lnTo>
                  <a:lnTo>
                    <a:pt x="5265" y="87810"/>
                  </a:lnTo>
                  <a:lnTo>
                    <a:pt x="4850" y="88674"/>
                  </a:lnTo>
                  <a:lnTo>
                    <a:pt x="4451" y="89554"/>
                  </a:lnTo>
                  <a:lnTo>
                    <a:pt x="4053" y="90451"/>
                  </a:lnTo>
                  <a:lnTo>
                    <a:pt x="3687" y="91348"/>
                  </a:lnTo>
                  <a:lnTo>
                    <a:pt x="3322" y="92245"/>
                  </a:lnTo>
                  <a:lnTo>
                    <a:pt x="2973" y="93142"/>
                  </a:lnTo>
                  <a:lnTo>
                    <a:pt x="2657" y="94055"/>
                  </a:lnTo>
                  <a:lnTo>
                    <a:pt x="2342" y="94969"/>
                  </a:lnTo>
                  <a:lnTo>
                    <a:pt x="2043" y="95899"/>
                  </a:lnTo>
                  <a:lnTo>
                    <a:pt x="1761" y="96812"/>
                  </a:lnTo>
                  <a:lnTo>
                    <a:pt x="1511" y="97742"/>
                  </a:lnTo>
                  <a:lnTo>
                    <a:pt x="1279" y="98689"/>
                  </a:lnTo>
                  <a:lnTo>
                    <a:pt x="1046" y="99619"/>
                  </a:lnTo>
                  <a:lnTo>
                    <a:pt x="847" y="100549"/>
                  </a:lnTo>
                  <a:lnTo>
                    <a:pt x="664" y="101496"/>
                  </a:lnTo>
                  <a:lnTo>
                    <a:pt x="515" y="102442"/>
                  </a:lnTo>
                  <a:lnTo>
                    <a:pt x="365" y="103389"/>
                  </a:lnTo>
                  <a:lnTo>
                    <a:pt x="249" y="104336"/>
                  </a:lnTo>
                  <a:lnTo>
                    <a:pt x="150" y="105299"/>
                  </a:lnTo>
                  <a:lnTo>
                    <a:pt x="83" y="106246"/>
                  </a:lnTo>
                  <a:lnTo>
                    <a:pt x="33" y="107193"/>
                  </a:lnTo>
                  <a:lnTo>
                    <a:pt x="17" y="108156"/>
                  </a:lnTo>
                  <a:lnTo>
                    <a:pt x="0" y="109119"/>
                  </a:lnTo>
                  <a:lnTo>
                    <a:pt x="33" y="110066"/>
                  </a:lnTo>
                  <a:lnTo>
                    <a:pt x="83" y="111029"/>
                  </a:lnTo>
                  <a:lnTo>
                    <a:pt x="150" y="111976"/>
                  </a:lnTo>
                  <a:lnTo>
                    <a:pt x="249" y="112939"/>
                  </a:lnTo>
                  <a:lnTo>
                    <a:pt x="465" y="114882"/>
                  </a:lnTo>
                  <a:lnTo>
                    <a:pt x="1395" y="116244"/>
                  </a:lnTo>
                  <a:lnTo>
                    <a:pt x="2342" y="117589"/>
                  </a:lnTo>
                  <a:lnTo>
                    <a:pt x="3305" y="118935"/>
                  </a:lnTo>
                  <a:lnTo>
                    <a:pt x="4285" y="120263"/>
                  </a:lnTo>
                  <a:lnTo>
                    <a:pt x="5282" y="121559"/>
                  </a:lnTo>
                  <a:lnTo>
                    <a:pt x="6311" y="122854"/>
                  </a:lnTo>
                  <a:lnTo>
                    <a:pt x="7358" y="124117"/>
                  </a:lnTo>
                  <a:lnTo>
                    <a:pt x="8421" y="125379"/>
                  </a:lnTo>
                  <a:lnTo>
                    <a:pt x="9500" y="126625"/>
                  </a:lnTo>
                  <a:lnTo>
                    <a:pt x="10613" y="127837"/>
                  </a:lnTo>
                  <a:lnTo>
                    <a:pt x="11726" y="129049"/>
                  </a:lnTo>
                  <a:lnTo>
                    <a:pt x="12872" y="130229"/>
                  </a:lnTo>
                  <a:lnTo>
                    <a:pt x="14034" y="131391"/>
                  </a:lnTo>
                  <a:lnTo>
                    <a:pt x="15197" y="132554"/>
                  </a:lnTo>
                  <a:lnTo>
                    <a:pt x="16393" y="133683"/>
                  </a:lnTo>
                  <a:lnTo>
                    <a:pt x="17605" y="134796"/>
                  </a:lnTo>
                  <a:lnTo>
                    <a:pt x="17971" y="133965"/>
                  </a:lnTo>
                  <a:lnTo>
                    <a:pt x="18386" y="133168"/>
                  </a:lnTo>
                  <a:lnTo>
                    <a:pt x="18818" y="132388"/>
                  </a:lnTo>
                  <a:lnTo>
                    <a:pt x="19283" y="131624"/>
                  </a:lnTo>
                  <a:lnTo>
                    <a:pt x="19781" y="130860"/>
                  </a:lnTo>
                  <a:lnTo>
                    <a:pt x="20312" y="130129"/>
                  </a:lnTo>
                  <a:lnTo>
                    <a:pt x="20860" y="129415"/>
                  </a:lnTo>
                  <a:lnTo>
                    <a:pt x="21442" y="128717"/>
                  </a:lnTo>
                  <a:lnTo>
                    <a:pt x="22056" y="128036"/>
                  </a:lnTo>
                  <a:lnTo>
                    <a:pt x="22687" y="127372"/>
                  </a:lnTo>
                  <a:lnTo>
                    <a:pt x="23335" y="126724"/>
                  </a:lnTo>
                  <a:lnTo>
                    <a:pt x="23999" y="126110"/>
                  </a:lnTo>
                  <a:lnTo>
                    <a:pt x="24680" y="125512"/>
                  </a:lnTo>
                  <a:lnTo>
                    <a:pt x="25395" y="124930"/>
                  </a:lnTo>
                  <a:lnTo>
                    <a:pt x="26109" y="124382"/>
                  </a:lnTo>
                  <a:lnTo>
                    <a:pt x="26840" y="123834"/>
                  </a:lnTo>
                  <a:lnTo>
                    <a:pt x="27836" y="123170"/>
                  </a:lnTo>
                  <a:lnTo>
                    <a:pt x="28833" y="122522"/>
                  </a:lnTo>
                  <a:lnTo>
                    <a:pt x="29862" y="121908"/>
                  </a:lnTo>
                  <a:lnTo>
                    <a:pt x="30909" y="121326"/>
                  </a:lnTo>
                  <a:lnTo>
                    <a:pt x="31955" y="120778"/>
                  </a:lnTo>
                  <a:lnTo>
                    <a:pt x="33035" y="120230"/>
                  </a:lnTo>
                  <a:lnTo>
                    <a:pt x="34114" y="119732"/>
                  </a:lnTo>
                  <a:lnTo>
                    <a:pt x="35194" y="119234"/>
                  </a:lnTo>
                  <a:lnTo>
                    <a:pt x="36306" y="118752"/>
                  </a:lnTo>
                  <a:lnTo>
                    <a:pt x="37403" y="118304"/>
                  </a:lnTo>
                  <a:lnTo>
                    <a:pt x="38515" y="117855"/>
                  </a:lnTo>
                  <a:lnTo>
                    <a:pt x="39645" y="117423"/>
                  </a:lnTo>
                  <a:lnTo>
                    <a:pt x="41887" y="116576"/>
                  </a:lnTo>
                  <a:lnTo>
                    <a:pt x="44146" y="115763"/>
                  </a:lnTo>
                  <a:lnTo>
                    <a:pt x="56785" y="111179"/>
                  </a:lnTo>
                  <a:lnTo>
                    <a:pt x="59060" y="110332"/>
                  </a:lnTo>
                  <a:lnTo>
                    <a:pt x="60206" y="109900"/>
                  </a:lnTo>
                  <a:lnTo>
                    <a:pt x="61335" y="109451"/>
                  </a:lnTo>
                  <a:lnTo>
                    <a:pt x="62465" y="108986"/>
                  </a:lnTo>
                  <a:lnTo>
                    <a:pt x="63594" y="108488"/>
                  </a:lnTo>
                  <a:lnTo>
                    <a:pt x="64690" y="107973"/>
                  </a:lnTo>
                  <a:lnTo>
                    <a:pt x="65770" y="107408"/>
                  </a:lnTo>
                  <a:lnTo>
                    <a:pt x="66301" y="107126"/>
                  </a:lnTo>
                  <a:lnTo>
                    <a:pt x="66833" y="106827"/>
                  </a:lnTo>
                  <a:lnTo>
                    <a:pt x="67348" y="106528"/>
                  </a:lnTo>
                  <a:lnTo>
                    <a:pt x="67863" y="106213"/>
                  </a:lnTo>
                  <a:lnTo>
                    <a:pt x="68361" y="105880"/>
                  </a:lnTo>
                  <a:lnTo>
                    <a:pt x="68859" y="105548"/>
                  </a:lnTo>
                  <a:lnTo>
                    <a:pt x="69341" y="105199"/>
                  </a:lnTo>
                  <a:lnTo>
                    <a:pt x="69822" y="104851"/>
                  </a:lnTo>
                  <a:lnTo>
                    <a:pt x="70287" y="104485"/>
                  </a:lnTo>
                  <a:lnTo>
                    <a:pt x="70736" y="104087"/>
                  </a:lnTo>
                  <a:lnTo>
                    <a:pt x="71184" y="103705"/>
                  </a:lnTo>
                  <a:lnTo>
                    <a:pt x="71616" y="103289"/>
                  </a:lnTo>
                  <a:lnTo>
                    <a:pt x="72031" y="102874"/>
                  </a:lnTo>
                  <a:lnTo>
                    <a:pt x="72447" y="102426"/>
                  </a:lnTo>
                  <a:lnTo>
                    <a:pt x="72845" y="101977"/>
                  </a:lnTo>
                  <a:lnTo>
                    <a:pt x="73227" y="101512"/>
                  </a:lnTo>
                  <a:lnTo>
                    <a:pt x="73543" y="101097"/>
                  </a:lnTo>
                  <a:lnTo>
                    <a:pt x="73842" y="100682"/>
                  </a:lnTo>
                  <a:lnTo>
                    <a:pt x="74141" y="100234"/>
                  </a:lnTo>
                  <a:lnTo>
                    <a:pt x="74423" y="99785"/>
                  </a:lnTo>
                  <a:lnTo>
                    <a:pt x="74672" y="99320"/>
                  </a:lnTo>
                  <a:lnTo>
                    <a:pt x="74921" y="98855"/>
                  </a:lnTo>
                  <a:lnTo>
                    <a:pt x="75170" y="98373"/>
                  </a:lnTo>
                  <a:lnTo>
                    <a:pt x="75386" y="97892"/>
                  </a:lnTo>
                  <a:lnTo>
                    <a:pt x="75602" y="97393"/>
                  </a:lnTo>
                  <a:lnTo>
                    <a:pt x="75785" y="96895"/>
                  </a:lnTo>
                  <a:lnTo>
                    <a:pt x="75984" y="96397"/>
                  </a:lnTo>
                  <a:lnTo>
                    <a:pt x="76150" y="95882"/>
                  </a:lnTo>
                  <a:lnTo>
                    <a:pt x="76316" y="95351"/>
                  </a:lnTo>
                  <a:lnTo>
                    <a:pt x="76466" y="94836"/>
                  </a:lnTo>
                  <a:lnTo>
                    <a:pt x="76599" y="94304"/>
                  </a:lnTo>
                  <a:lnTo>
                    <a:pt x="76732" y="93773"/>
                  </a:lnTo>
                  <a:lnTo>
                    <a:pt x="76848" y="93225"/>
                  </a:lnTo>
                  <a:lnTo>
                    <a:pt x="76947" y="92693"/>
                  </a:lnTo>
                  <a:lnTo>
                    <a:pt x="77031" y="92145"/>
                  </a:lnTo>
                  <a:lnTo>
                    <a:pt x="77114" y="91597"/>
                  </a:lnTo>
                  <a:lnTo>
                    <a:pt x="77197" y="91049"/>
                  </a:lnTo>
                  <a:lnTo>
                    <a:pt x="77263" y="90518"/>
                  </a:lnTo>
                  <a:lnTo>
                    <a:pt x="77363" y="89421"/>
                  </a:lnTo>
                  <a:lnTo>
                    <a:pt x="77413" y="88325"/>
                  </a:lnTo>
                  <a:lnTo>
                    <a:pt x="77446" y="87246"/>
                  </a:lnTo>
                  <a:lnTo>
                    <a:pt x="77429" y="86166"/>
                  </a:lnTo>
                  <a:lnTo>
                    <a:pt x="77379" y="85120"/>
                  </a:lnTo>
                  <a:lnTo>
                    <a:pt x="76864" y="84821"/>
                  </a:lnTo>
                  <a:lnTo>
                    <a:pt x="76366" y="84505"/>
                  </a:lnTo>
                  <a:lnTo>
                    <a:pt x="75868" y="84173"/>
                  </a:lnTo>
                  <a:lnTo>
                    <a:pt x="75386" y="83841"/>
                  </a:lnTo>
                  <a:lnTo>
                    <a:pt x="74921" y="83476"/>
                  </a:lnTo>
                  <a:lnTo>
                    <a:pt x="74456" y="83110"/>
                  </a:lnTo>
                  <a:lnTo>
                    <a:pt x="74008" y="82712"/>
                  </a:lnTo>
                  <a:lnTo>
                    <a:pt x="73576" y="82313"/>
                  </a:lnTo>
                  <a:lnTo>
                    <a:pt x="73144" y="81914"/>
                  </a:lnTo>
                  <a:lnTo>
                    <a:pt x="72746" y="81482"/>
                  </a:lnTo>
                  <a:lnTo>
                    <a:pt x="72330" y="81051"/>
                  </a:lnTo>
                  <a:lnTo>
                    <a:pt x="71948" y="80602"/>
                  </a:lnTo>
                  <a:lnTo>
                    <a:pt x="71566" y="80137"/>
                  </a:lnTo>
                  <a:lnTo>
                    <a:pt x="71201" y="79672"/>
                  </a:lnTo>
                  <a:lnTo>
                    <a:pt x="70852" y="79191"/>
                  </a:lnTo>
                  <a:lnTo>
                    <a:pt x="70520" y="78692"/>
                  </a:lnTo>
                  <a:lnTo>
                    <a:pt x="70188" y="78194"/>
                  </a:lnTo>
                  <a:lnTo>
                    <a:pt x="69872" y="77679"/>
                  </a:lnTo>
                  <a:lnTo>
                    <a:pt x="69557" y="77164"/>
                  </a:lnTo>
                  <a:lnTo>
                    <a:pt x="69274" y="76649"/>
                  </a:lnTo>
                  <a:lnTo>
                    <a:pt x="68992" y="76118"/>
                  </a:lnTo>
                  <a:lnTo>
                    <a:pt x="68710" y="75586"/>
                  </a:lnTo>
                  <a:lnTo>
                    <a:pt x="68461" y="75038"/>
                  </a:lnTo>
                  <a:lnTo>
                    <a:pt x="68211" y="74490"/>
                  </a:lnTo>
                  <a:lnTo>
                    <a:pt x="67979" y="73926"/>
                  </a:lnTo>
                  <a:lnTo>
                    <a:pt x="67746" y="73378"/>
                  </a:lnTo>
                  <a:lnTo>
                    <a:pt x="67547" y="72813"/>
                  </a:lnTo>
                  <a:lnTo>
                    <a:pt x="67331" y="72232"/>
                  </a:lnTo>
                  <a:lnTo>
                    <a:pt x="67148" y="71667"/>
                  </a:lnTo>
                  <a:lnTo>
                    <a:pt x="66982" y="71102"/>
                  </a:lnTo>
                  <a:lnTo>
                    <a:pt x="66816" y="70521"/>
                  </a:lnTo>
                  <a:lnTo>
                    <a:pt x="66650" y="69940"/>
                  </a:lnTo>
                  <a:lnTo>
                    <a:pt x="66384" y="68777"/>
                  </a:lnTo>
                  <a:lnTo>
                    <a:pt x="66152" y="67631"/>
                  </a:lnTo>
                  <a:lnTo>
                    <a:pt x="65953" y="66468"/>
                  </a:lnTo>
                  <a:lnTo>
                    <a:pt x="65787" y="65322"/>
                  </a:lnTo>
                  <a:lnTo>
                    <a:pt x="65654" y="64176"/>
                  </a:lnTo>
                  <a:lnTo>
                    <a:pt x="65537" y="63014"/>
                  </a:lnTo>
                  <a:lnTo>
                    <a:pt x="65471" y="61868"/>
                  </a:lnTo>
                  <a:lnTo>
                    <a:pt x="65405" y="60722"/>
                  </a:lnTo>
                  <a:lnTo>
                    <a:pt x="65388" y="59559"/>
                  </a:lnTo>
                  <a:lnTo>
                    <a:pt x="65371" y="58397"/>
                  </a:lnTo>
                  <a:lnTo>
                    <a:pt x="65371" y="57234"/>
                  </a:lnTo>
                  <a:lnTo>
                    <a:pt x="65405" y="56071"/>
                  </a:lnTo>
                  <a:lnTo>
                    <a:pt x="65438" y="54892"/>
                  </a:lnTo>
                  <a:lnTo>
                    <a:pt x="65471" y="53713"/>
                  </a:lnTo>
                  <a:lnTo>
                    <a:pt x="65587" y="51338"/>
                  </a:lnTo>
                  <a:lnTo>
                    <a:pt x="65654" y="51637"/>
                  </a:lnTo>
                  <a:lnTo>
                    <a:pt x="65737" y="51936"/>
                  </a:lnTo>
                  <a:lnTo>
                    <a:pt x="65836" y="52218"/>
                  </a:lnTo>
                  <a:lnTo>
                    <a:pt x="65953" y="52501"/>
                  </a:lnTo>
                  <a:lnTo>
                    <a:pt x="66069" y="52783"/>
                  </a:lnTo>
                  <a:lnTo>
                    <a:pt x="66218" y="53049"/>
                  </a:lnTo>
                  <a:lnTo>
                    <a:pt x="66368" y="53298"/>
                  </a:lnTo>
                  <a:lnTo>
                    <a:pt x="66534" y="53564"/>
                  </a:lnTo>
                  <a:lnTo>
                    <a:pt x="66717" y="53796"/>
                  </a:lnTo>
                  <a:lnTo>
                    <a:pt x="66899" y="54045"/>
                  </a:lnTo>
                  <a:lnTo>
                    <a:pt x="67099" y="54261"/>
                  </a:lnTo>
                  <a:lnTo>
                    <a:pt x="67315" y="54494"/>
                  </a:lnTo>
                  <a:lnTo>
                    <a:pt x="67530" y="54693"/>
                  </a:lnTo>
                  <a:lnTo>
                    <a:pt x="67763" y="54892"/>
                  </a:lnTo>
                  <a:lnTo>
                    <a:pt x="67995" y="55091"/>
                  </a:lnTo>
                  <a:lnTo>
                    <a:pt x="68245" y="55258"/>
                  </a:lnTo>
                  <a:lnTo>
                    <a:pt x="68494" y="55440"/>
                  </a:lnTo>
                  <a:lnTo>
                    <a:pt x="68759" y="55590"/>
                  </a:lnTo>
                  <a:lnTo>
                    <a:pt x="69025" y="55739"/>
                  </a:lnTo>
                  <a:lnTo>
                    <a:pt x="69308" y="55872"/>
                  </a:lnTo>
                  <a:lnTo>
                    <a:pt x="69590" y="55988"/>
                  </a:lnTo>
                  <a:lnTo>
                    <a:pt x="69872" y="56105"/>
                  </a:lnTo>
                  <a:lnTo>
                    <a:pt x="70155" y="56188"/>
                  </a:lnTo>
                  <a:lnTo>
                    <a:pt x="70437" y="56271"/>
                  </a:lnTo>
                  <a:lnTo>
                    <a:pt x="70736" y="56337"/>
                  </a:lnTo>
                  <a:lnTo>
                    <a:pt x="71035" y="56404"/>
                  </a:lnTo>
                  <a:lnTo>
                    <a:pt x="71334" y="56437"/>
                  </a:lnTo>
                  <a:lnTo>
                    <a:pt x="71633" y="56453"/>
                  </a:lnTo>
                  <a:lnTo>
                    <a:pt x="71948" y="56470"/>
                  </a:lnTo>
                  <a:lnTo>
                    <a:pt x="72247" y="56453"/>
                  </a:lnTo>
                  <a:lnTo>
                    <a:pt x="72546" y="56437"/>
                  </a:lnTo>
                  <a:lnTo>
                    <a:pt x="72845" y="56387"/>
                  </a:lnTo>
                  <a:lnTo>
                    <a:pt x="72563" y="56221"/>
                  </a:lnTo>
                  <a:lnTo>
                    <a:pt x="72280" y="56022"/>
                  </a:lnTo>
                  <a:lnTo>
                    <a:pt x="72015" y="55822"/>
                  </a:lnTo>
                  <a:lnTo>
                    <a:pt x="71766" y="55606"/>
                  </a:lnTo>
                  <a:lnTo>
                    <a:pt x="71533" y="55374"/>
                  </a:lnTo>
                  <a:lnTo>
                    <a:pt x="71317" y="55125"/>
                  </a:lnTo>
                  <a:lnTo>
                    <a:pt x="71118" y="54876"/>
                  </a:lnTo>
                  <a:lnTo>
                    <a:pt x="70935" y="54610"/>
                  </a:lnTo>
                  <a:lnTo>
                    <a:pt x="70753" y="54328"/>
                  </a:lnTo>
                  <a:lnTo>
                    <a:pt x="70586" y="54029"/>
                  </a:lnTo>
                  <a:lnTo>
                    <a:pt x="70437" y="53746"/>
                  </a:lnTo>
                  <a:lnTo>
                    <a:pt x="70304" y="53431"/>
                  </a:lnTo>
                  <a:lnTo>
                    <a:pt x="70188" y="53115"/>
                  </a:lnTo>
                  <a:lnTo>
                    <a:pt x="70072" y="52800"/>
                  </a:lnTo>
                  <a:lnTo>
                    <a:pt x="69989" y="52484"/>
                  </a:lnTo>
                  <a:lnTo>
                    <a:pt x="69905" y="52152"/>
                  </a:lnTo>
                  <a:lnTo>
                    <a:pt x="69839" y="51820"/>
                  </a:lnTo>
                  <a:lnTo>
                    <a:pt x="69789" y="51471"/>
                  </a:lnTo>
                  <a:lnTo>
                    <a:pt x="69756" y="51139"/>
                  </a:lnTo>
                  <a:lnTo>
                    <a:pt x="69723" y="50790"/>
                  </a:lnTo>
                  <a:lnTo>
                    <a:pt x="69723" y="50441"/>
                  </a:lnTo>
                  <a:lnTo>
                    <a:pt x="69723" y="50092"/>
                  </a:lnTo>
                  <a:lnTo>
                    <a:pt x="69739" y="49760"/>
                  </a:lnTo>
                  <a:lnTo>
                    <a:pt x="69773" y="49411"/>
                  </a:lnTo>
                  <a:lnTo>
                    <a:pt x="69806" y="49063"/>
                  </a:lnTo>
                  <a:lnTo>
                    <a:pt x="69872" y="48730"/>
                  </a:lnTo>
                  <a:lnTo>
                    <a:pt x="69939" y="48382"/>
                  </a:lnTo>
                  <a:lnTo>
                    <a:pt x="70022" y="48049"/>
                  </a:lnTo>
                  <a:lnTo>
                    <a:pt x="70121" y="47717"/>
                  </a:lnTo>
                  <a:lnTo>
                    <a:pt x="70238" y="47385"/>
                  </a:lnTo>
                  <a:lnTo>
                    <a:pt x="70354" y="47070"/>
                  </a:lnTo>
                  <a:lnTo>
                    <a:pt x="70487" y="46754"/>
                  </a:lnTo>
                  <a:lnTo>
                    <a:pt x="70636" y="46455"/>
                  </a:lnTo>
                  <a:lnTo>
                    <a:pt x="70802" y="46156"/>
                  </a:lnTo>
                  <a:lnTo>
                    <a:pt x="70968" y="45857"/>
                  </a:lnTo>
                  <a:lnTo>
                    <a:pt x="71135" y="45575"/>
                  </a:lnTo>
                  <a:lnTo>
                    <a:pt x="71317" y="45292"/>
                  </a:lnTo>
                  <a:lnTo>
                    <a:pt x="71517" y="45010"/>
                  </a:lnTo>
                  <a:lnTo>
                    <a:pt x="71915" y="44479"/>
                  </a:lnTo>
                  <a:lnTo>
                    <a:pt x="72347" y="43964"/>
                  </a:lnTo>
                  <a:lnTo>
                    <a:pt x="72812" y="43466"/>
                  </a:lnTo>
                  <a:lnTo>
                    <a:pt x="73294" y="43000"/>
                  </a:lnTo>
                  <a:lnTo>
                    <a:pt x="73808" y="42535"/>
                  </a:lnTo>
                  <a:lnTo>
                    <a:pt x="74323" y="42104"/>
                  </a:lnTo>
                  <a:lnTo>
                    <a:pt x="74871" y="41688"/>
                  </a:lnTo>
                  <a:lnTo>
                    <a:pt x="75436" y="41273"/>
                  </a:lnTo>
                  <a:lnTo>
                    <a:pt x="76001" y="40891"/>
                  </a:lnTo>
                  <a:lnTo>
                    <a:pt x="76582" y="40526"/>
                  </a:lnTo>
                  <a:lnTo>
                    <a:pt x="77180" y="40160"/>
                  </a:lnTo>
                  <a:lnTo>
                    <a:pt x="77761" y="39828"/>
                  </a:lnTo>
                  <a:lnTo>
                    <a:pt x="78376" y="39496"/>
                  </a:lnTo>
                  <a:lnTo>
                    <a:pt x="79572" y="38865"/>
                  </a:lnTo>
                  <a:lnTo>
                    <a:pt x="80801" y="38234"/>
                  </a:lnTo>
                  <a:lnTo>
                    <a:pt x="82013" y="37619"/>
                  </a:lnTo>
                  <a:lnTo>
                    <a:pt x="83226" y="36988"/>
                  </a:lnTo>
                  <a:lnTo>
                    <a:pt x="83823" y="36656"/>
                  </a:lnTo>
                  <a:lnTo>
                    <a:pt x="84421" y="36324"/>
                  </a:lnTo>
                  <a:lnTo>
                    <a:pt x="85003" y="35975"/>
                  </a:lnTo>
                  <a:lnTo>
                    <a:pt x="85584" y="35626"/>
                  </a:lnTo>
                  <a:lnTo>
                    <a:pt x="86149" y="35244"/>
                  </a:lnTo>
                  <a:lnTo>
                    <a:pt x="86697" y="34862"/>
                  </a:lnTo>
                  <a:lnTo>
                    <a:pt x="87245" y="34447"/>
                  </a:lnTo>
                  <a:lnTo>
                    <a:pt x="87776" y="34015"/>
                  </a:lnTo>
                  <a:lnTo>
                    <a:pt x="88291" y="33567"/>
                  </a:lnTo>
                  <a:lnTo>
                    <a:pt x="88773" y="33085"/>
                  </a:lnTo>
                  <a:lnTo>
                    <a:pt x="89254" y="32570"/>
                  </a:lnTo>
                  <a:lnTo>
                    <a:pt x="89686" y="32039"/>
                  </a:lnTo>
                  <a:lnTo>
                    <a:pt x="90101" y="31491"/>
                  </a:lnTo>
                  <a:lnTo>
                    <a:pt x="90483" y="30909"/>
                  </a:lnTo>
                  <a:lnTo>
                    <a:pt x="90666" y="30627"/>
                  </a:lnTo>
                  <a:lnTo>
                    <a:pt x="90849" y="30328"/>
                  </a:lnTo>
                  <a:lnTo>
                    <a:pt x="90998" y="30013"/>
                  </a:lnTo>
                  <a:lnTo>
                    <a:pt x="91148" y="29714"/>
                  </a:lnTo>
                  <a:lnTo>
                    <a:pt x="91297" y="29398"/>
                  </a:lnTo>
                  <a:lnTo>
                    <a:pt x="91430" y="29083"/>
                  </a:lnTo>
                  <a:lnTo>
                    <a:pt x="91546" y="28767"/>
                  </a:lnTo>
                  <a:lnTo>
                    <a:pt x="91663" y="28451"/>
                  </a:lnTo>
                  <a:lnTo>
                    <a:pt x="91746" y="28136"/>
                  </a:lnTo>
                  <a:lnTo>
                    <a:pt x="91829" y="27804"/>
                  </a:lnTo>
                  <a:lnTo>
                    <a:pt x="91912" y="27488"/>
                  </a:lnTo>
                  <a:lnTo>
                    <a:pt x="91962" y="27156"/>
                  </a:lnTo>
                  <a:lnTo>
                    <a:pt x="92011" y="26824"/>
                  </a:lnTo>
                  <a:lnTo>
                    <a:pt x="92045" y="26492"/>
                  </a:lnTo>
                  <a:lnTo>
                    <a:pt x="92061" y="26159"/>
                  </a:lnTo>
                  <a:lnTo>
                    <a:pt x="92078" y="25827"/>
                  </a:lnTo>
                  <a:lnTo>
                    <a:pt x="92061" y="25495"/>
                  </a:lnTo>
                  <a:lnTo>
                    <a:pt x="92045" y="25163"/>
                  </a:lnTo>
                  <a:lnTo>
                    <a:pt x="91995" y="24831"/>
                  </a:lnTo>
                  <a:lnTo>
                    <a:pt x="91945" y="24482"/>
                  </a:lnTo>
                  <a:lnTo>
                    <a:pt x="92211" y="24532"/>
                  </a:lnTo>
                  <a:lnTo>
                    <a:pt x="92493" y="24582"/>
                  </a:lnTo>
                  <a:lnTo>
                    <a:pt x="92759" y="24665"/>
                  </a:lnTo>
                  <a:lnTo>
                    <a:pt x="93025" y="24748"/>
                  </a:lnTo>
                  <a:lnTo>
                    <a:pt x="93274" y="24847"/>
                  </a:lnTo>
                  <a:lnTo>
                    <a:pt x="93539" y="24947"/>
                  </a:lnTo>
                  <a:lnTo>
                    <a:pt x="93789" y="25080"/>
                  </a:lnTo>
                  <a:lnTo>
                    <a:pt x="94021" y="25213"/>
                  </a:lnTo>
                  <a:lnTo>
                    <a:pt x="94270" y="25362"/>
                  </a:lnTo>
                  <a:lnTo>
                    <a:pt x="94503" y="25512"/>
                  </a:lnTo>
                  <a:lnTo>
                    <a:pt x="94735" y="25694"/>
                  </a:lnTo>
                  <a:lnTo>
                    <a:pt x="94968" y="25860"/>
                  </a:lnTo>
                  <a:lnTo>
                    <a:pt x="95400" y="26242"/>
                  </a:lnTo>
                  <a:lnTo>
                    <a:pt x="95831" y="26658"/>
                  </a:lnTo>
                  <a:lnTo>
                    <a:pt x="96230" y="27106"/>
                  </a:lnTo>
                  <a:lnTo>
                    <a:pt x="96612" y="27571"/>
                  </a:lnTo>
                  <a:lnTo>
                    <a:pt x="96977" y="28053"/>
                  </a:lnTo>
                  <a:lnTo>
                    <a:pt x="97326" y="28551"/>
                  </a:lnTo>
                  <a:lnTo>
                    <a:pt x="97642" y="29049"/>
                  </a:lnTo>
                  <a:lnTo>
                    <a:pt x="97941" y="29564"/>
                  </a:lnTo>
                  <a:lnTo>
                    <a:pt x="98223" y="30062"/>
                  </a:lnTo>
                  <a:lnTo>
                    <a:pt x="98489" y="30577"/>
                  </a:lnTo>
                  <a:lnTo>
                    <a:pt x="98721" y="31076"/>
                  </a:lnTo>
                  <a:lnTo>
                    <a:pt x="98954" y="31590"/>
                  </a:lnTo>
                  <a:lnTo>
                    <a:pt x="99402" y="32620"/>
                  </a:lnTo>
                  <a:lnTo>
                    <a:pt x="99834" y="33650"/>
                  </a:lnTo>
                  <a:lnTo>
                    <a:pt x="100283" y="34680"/>
                  </a:lnTo>
                  <a:lnTo>
                    <a:pt x="100515" y="35194"/>
                  </a:lnTo>
                  <a:lnTo>
                    <a:pt x="100748" y="35693"/>
                  </a:lnTo>
                  <a:lnTo>
                    <a:pt x="100997" y="36191"/>
                  </a:lnTo>
                  <a:lnTo>
                    <a:pt x="101262" y="36689"/>
                  </a:lnTo>
                  <a:lnTo>
                    <a:pt x="101528" y="37171"/>
                  </a:lnTo>
                  <a:lnTo>
                    <a:pt x="101827" y="37636"/>
                  </a:lnTo>
                  <a:lnTo>
                    <a:pt x="102143" y="38084"/>
                  </a:lnTo>
                  <a:lnTo>
                    <a:pt x="102475" y="38533"/>
                  </a:lnTo>
                  <a:lnTo>
                    <a:pt x="102890" y="39031"/>
                  </a:lnTo>
                  <a:lnTo>
                    <a:pt x="103322" y="39479"/>
                  </a:lnTo>
                  <a:lnTo>
                    <a:pt x="103770" y="39928"/>
                  </a:lnTo>
                  <a:lnTo>
                    <a:pt x="104235" y="40343"/>
                  </a:lnTo>
                  <a:lnTo>
                    <a:pt x="104734" y="40758"/>
                  </a:lnTo>
                  <a:lnTo>
                    <a:pt x="105232" y="41157"/>
                  </a:lnTo>
                  <a:lnTo>
                    <a:pt x="105730" y="41539"/>
                  </a:lnTo>
                  <a:lnTo>
                    <a:pt x="106245" y="41921"/>
                  </a:lnTo>
                  <a:lnTo>
                    <a:pt x="107291" y="42652"/>
                  </a:lnTo>
                  <a:lnTo>
                    <a:pt x="108338" y="43399"/>
                  </a:lnTo>
                  <a:lnTo>
                    <a:pt x="108869" y="43781"/>
                  </a:lnTo>
                  <a:lnTo>
                    <a:pt x="109367" y="44163"/>
                  </a:lnTo>
                  <a:lnTo>
                    <a:pt x="109866" y="44562"/>
                  </a:lnTo>
                  <a:lnTo>
                    <a:pt x="110364" y="44977"/>
                  </a:lnTo>
                  <a:lnTo>
                    <a:pt x="110746" y="45326"/>
                  </a:lnTo>
                  <a:lnTo>
                    <a:pt x="111128" y="45674"/>
                  </a:lnTo>
                  <a:lnTo>
                    <a:pt x="111493" y="46056"/>
                  </a:lnTo>
                  <a:lnTo>
                    <a:pt x="111842" y="46438"/>
                  </a:lnTo>
                  <a:lnTo>
                    <a:pt x="112174" y="46820"/>
                  </a:lnTo>
                  <a:lnTo>
                    <a:pt x="112506" y="47219"/>
                  </a:lnTo>
                  <a:lnTo>
                    <a:pt x="112822" y="47634"/>
                  </a:lnTo>
                  <a:lnTo>
                    <a:pt x="113138" y="48049"/>
                  </a:lnTo>
                  <a:lnTo>
                    <a:pt x="113436" y="48481"/>
                  </a:lnTo>
                  <a:lnTo>
                    <a:pt x="113702" y="48930"/>
                  </a:lnTo>
                  <a:lnTo>
                    <a:pt x="113985" y="49362"/>
                  </a:lnTo>
                  <a:lnTo>
                    <a:pt x="114234" y="49827"/>
                  </a:lnTo>
                  <a:lnTo>
                    <a:pt x="114483" y="50275"/>
                  </a:lnTo>
                  <a:lnTo>
                    <a:pt x="114715" y="50740"/>
                  </a:lnTo>
                  <a:lnTo>
                    <a:pt x="114931" y="51222"/>
                  </a:lnTo>
                  <a:lnTo>
                    <a:pt x="115131" y="51703"/>
                  </a:lnTo>
                  <a:lnTo>
                    <a:pt x="115330" y="52185"/>
                  </a:lnTo>
                  <a:lnTo>
                    <a:pt x="115496" y="52667"/>
                  </a:lnTo>
                  <a:lnTo>
                    <a:pt x="115662" y="53165"/>
                  </a:lnTo>
                  <a:lnTo>
                    <a:pt x="115811" y="53663"/>
                  </a:lnTo>
                  <a:lnTo>
                    <a:pt x="115961" y="54161"/>
                  </a:lnTo>
                  <a:lnTo>
                    <a:pt x="116077" y="54676"/>
                  </a:lnTo>
                  <a:lnTo>
                    <a:pt x="116177" y="55175"/>
                  </a:lnTo>
                  <a:lnTo>
                    <a:pt x="116277" y="55689"/>
                  </a:lnTo>
                  <a:lnTo>
                    <a:pt x="116360" y="56204"/>
                  </a:lnTo>
                  <a:lnTo>
                    <a:pt x="116409" y="56719"/>
                  </a:lnTo>
                  <a:lnTo>
                    <a:pt x="116459" y="57234"/>
                  </a:lnTo>
                  <a:lnTo>
                    <a:pt x="116492" y="57749"/>
                  </a:lnTo>
                  <a:lnTo>
                    <a:pt x="116509" y="58280"/>
                  </a:lnTo>
                  <a:lnTo>
                    <a:pt x="116526" y="58795"/>
                  </a:lnTo>
                  <a:lnTo>
                    <a:pt x="116509" y="59310"/>
                  </a:lnTo>
                  <a:lnTo>
                    <a:pt x="116476" y="59842"/>
                  </a:lnTo>
                  <a:lnTo>
                    <a:pt x="116575" y="59725"/>
                  </a:lnTo>
                  <a:lnTo>
                    <a:pt x="116692" y="59626"/>
                  </a:lnTo>
                  <a:lnTo>
                    <a:pt x="116825" y="59543"/>
                  </a:lnTo>
                  <a:lnTo>
                    <a:pt x="116957" y="59476"/>
                  </a:lnTo>
                  <a:lnTo>
                    <a:pt x="117107" y="59410"/>
                  </a:lnTo>
                  <a:lnTo>
                    <a:pt x="117256" y="59360"/>
                  </a:lnTo>
                  <a:lnTo>
                    <a:pt x="117423" y="59310"/>
                  </a:lnTo>
                  <a:lnTo>
                    <a:pt x="117572" y="59277"/>
                  </a:lnTo>
                  <a:lnTo>
                    <a:pt x="117738" y="59260"/>
                  </a:lnTo>
                  <a:lnTo>
                    <a:pt x="118070" y="59260"/>
                  </a:lnTo>
                  <a:lnTo>
                    <a:pt x="118220" y="59293"/>
                  </a:lnTo>
                  <a:lnTo>
                    <a:pt x="118386" y="59310"/>
                  </a:lnTo>
                  <a:lnTo>
                    <a:pt x="118535" y="59360"/>
                  </a:lnTo>
                  <a:lnTo>
                    <a:pt x="118685" y="59410"/>
                  </a:lnTo>
                  <a:lnTo>
                    <a:pt x="118818" y="59476"/>
                  </a:lnTo>
                  <a:lnTo>
                    <a:pt x="119067" y="59626"/>
                  </a:lnTo>
                  <a:lnTo>
                    <a:pt x="119299" y="59825"/>
                  </a:lnTo>
                  <a:lnTo>
                    <a:pt x="119515" y="60024"/>
                  </a:lnTo>
                  <a:lnTo>
                    <a:pt x="119714" y="60257"/>
                  </a:lnTo>
                  <a:lnTo>
                    <a:pt x="119881" y="60506"/>
                  </a:lnTo>
                  <a:lnTo>
                    <a:pt x="120030" y="60772"/>
                  </a:lnTo>
                  <a:lnTo>
                    <a:pt x="120163" y="61037"/>
                  </a:lnTo>
                  <a:lnTo>
                    <a:pt x="120296" y="61320"/>
                  </a:lnTo>
                  <a:lnTo>
                    <a:pt x="120395" y="61619"/>
                  </a:lnTo>
                  <a:lnTo>
                    <a:pt x="120495" y="61951"/>
                  </a:lnTo>
                  <a:lnTo>
                    <a:pt x="120578" y="62266"/>
                  </a:lnTo>
                  <a:lnTo>
                    <a:pt x="120628" y="62599"/>
                  </a:lnTo>
                  <a:lnTo>
                    <a:pt x="120661" y="62931"/>
                  </a:lnTo>
                  <a:lnTo>
                    <a:pt x="120694" y="63263"/>
                  </a:lnTo>
                  <a:lnTo>
                    <a:pt x="120694" y="63595"/>
                  </a:lnTo>
                  <a:lnTo>
                    <a:pt x="120661" y="63911"/>
                  </a:lnTo>
                  <a:lnTo>
                    <a:pt x="120628" y="64243"/>
                  </a:lnTo>
                  <a:lnTo>
                    <a:pt x="120562" y="64575"/>
                  </a:lnTo>
                  <a:lnTo>
                    <a:pt x="120495" y="64891"/>
                  </a:lnTo>
                  <a:lnTo>
                    <a:pt x="120379" y="65189"/>
                  </a:lnTo>
                  <a:lnTo>
                    <a:pt x="120263" y="65505"/>
                  </a:lnTo>
                  <a:lnTo>
                    <a:pt x="120113" y="65787"/>
                  </a:lnTo>
                  <a:lnTo>
                    <a:pt x="119947" y="66070"/>
                  </a:lnTo>
                  <a:lnTo>
                    <a:pt x="119764" y="66335"/>
                  </a:lnTo>
                  <a:lnTo>
                    <a:pt x="119548" y="66601"/>
                  </a:lnTo>
                  <a:lnTo>
                    <a:pt x="119316" y="66834"/>
                  </a:lnTo>
                  <a:lnTo>
                    <a:pt x="119067" y="67050"/>
                  </a:lnTo>
                  <a:lnTo>
                    <a:pt x="118801" y="67232"/>
                  </a:lnTo>
                  <a:lnTo>
                    <a:pt x="118519" y="67398"/>
                  </a:lnTo>
                  <a:lnTo>
                    <a:pt x="118220" y="67548"/>
                  </a:lnTo>
                  <a:lnTo>
                    <a:pt x="117904" y="67681"/>
                  </a:lnTo>
                  <a:lnTo>
                    <a:pt x="117589" y="67780"/>
                  </a:lnTo>
                  <a:lnTo>
                    <a:pt x="117273" y="67847"/>
                  </a:lnTo>
                  <a:lnTo>
                    <a:pt x="116941" y="67880"/>
                  </a:lnTo>
                  <a:lnTo>
                    <a:pt x="116625" y="67897"/>
                  </a:lnTo>
                  <a:lnTo>
                    <a:pt x="116293" y="67897"/>
                  </a:lnTo>
                  <a:lnTo>
                    <a:pt x="115978" y="67847"/>
                  </a:lnTo>
                  <a:lnTo>
                    <a:pt x="115662" y="67764"/>
                  </a:lnTo>
                  <a:lnTo>
                    <a:pt x="115346" y="67664"/>
                  </a:lnTo>
                  <a:lnTo>
                    <a:pt x="115047" y="67515"/>
                  </a:lnTo>
                  <a:lnTo>
                    <a:pt x="115031" y="68179"/>
                  </a:lnTo>
                  <a:lnTo>
                    <a:pt x="114981" y="68843"/>
                  </a:lnTo>
                  <a:lnTo>
                    <a:pt x="114898" y="69508"/>
                  </a:lnTo>
                  <a:lnTo>
                    <a:pt x="114815" y="70155"/>
                  </a:lnTo>
                  <a:lnTo>
                    <a:pt x="114682" y="70803"/>
                  </a:lnTo>
                  <a:lnTo>
                    <a:pt x="114549" y="71468"/>
                  </a:lnTo>
                  <a:lnTo>
                    <a:pt x="114383" y="72099"/>
                  </a:lnTo>
                  <a:lnTo>
                    <a:pt x="114184" y="72746"/>
                  </a:lnTo>
                  <a:lnTo>
                    <a:pt x="113985" y="73378"/>
                  </a:lnTo>
                  <a:lnTo>
                    <a:pt x="113752" y="74009"/>
                  </a:lnTo>
                  <a:lnTo>
                    <a:pt x="113503" y="74640"/>
                  </a:lnTo>
                  <a:lnTo>
                    <a:pt x="113237" y="75254"/>
                  </a:lnTo>
                  <a:lnTo>
                    <a:pt x="112955" y="75869"/>
                  </a:lnTo>
                  <a:lnTo>
                    <a:pt x="112656" y="76467"/>
                  </a:lnTo>
                  <a:lnTo>
                    <a:pt x="112324" y="77065"/>
                  </a:lnTo>
                  <a:lnTo>
                    <a:pt x="111992" y="77646"/>
                  </a:lnTo>
                  <a:lnTo>
                    <a:pt x="111626" y="78227"/>
                  </a:lnTo>
                  <a:lnTo>
                    <a:pt x="111261" y="78792"/>
                  </a:lnTo>
                  <a:lnTo>
                    <a:pt x="110879" y="79340"/>
                  </a:lnTo>
                  <a:lnTo>
                    <a:pt x="110464" y="79888"/>
                  </a:lnTo>
                  <a:lnTo>
                    <a:pt x="110048" y="80420"/>
                  </a:lnTo>
                  <a:lnTo>
                    <a:pt x="109617" y="80951"/>
                  </a:lnTo>
                  <a:lnTo>
                    <a:pt x="109185" y="81466"/>
                  </a:lnTo>
                  <a:lnTo>
                    <a:pt x="108720" y="81964"/>
                  </a:lnTo>
                  <a:lnTo>
                    <a:pt x="108255" y="82446"/>
                  </a:lnTo>
                  <a:lnTo>
                    <a:pt x="107773" y="82927"/>
                  </a:lnTo>
                  <a:lnTo>
                    <a:pt x="107275" y="83376"/>
                  </a:lnTo>
                  <a:lnTo>
                    <a:pt x="106760" y="83824"/>
                  </a:lnTo>
                  <a:lnTo>
                    <a:pt x="106245" y="84256"/>
                  </a:lnTo>
                  <a:lnTo>
                    <a:pt x="105730" y="84671"/>
                  </a:lnTo>
                  <a:lnTo>
                    <a:pt x="105182" y="85070"/>
                  </a:lnTo>
                  <a:lnTo>
                    <a:pt x="104651" y="85452"/>
                  </a:lnTo>
                  <a:lnTo>
                    <a:pt x="104534" y="86249"/>
                  </a:lnTo>
                  <a:lnTo>
                    <a:pt x="104451" y="87063"/>
                  </a:lnTo>
                  <a:lnTo>
                    <a:pt x="104385" y="87860"/>
                  </a:lnTo>
                  <a:lnTo>
                    <a:pt x="104335" y="88674"/>
                  </a:lnTo>
                  <a:lnTo>
                    <a:pt x="104318" y="89488"/>
                  </a:lnTo>
                  <a:lnTo>
                    <a:pt x="104302" y="90285"/>
                  </a:lnTo>
                  <a:lnTo>
                    <a:pt x="104335" y="91099"/>
                  </a:lnTo>
                  <a:lnTo>
                    <a:pt x="104368" y="91896"/>
                  </a:lnTo>
                  <a:lnTo>
                    <a:pt x="104435" y="92693"/>
                  </a:lnTo>
                  <a:lnTo>
                    <a:pt x="104534" y="93490"/>
                  </a:lnTo>
                  <a:lnTo>
                    <a:pt x="104634" y="94288"/>
                  </a:lnTo>
                  <a:lnTo>
                    <a:pt x="104767" y="95085"/>
                  </a:lnTo>
                  <a:lnTo>
                    <a:pt x="104933" y="95882"/>
                  </a:lnTo>
                  <a:lnTo>
                    <a:pt x="105099" y="96663"/>
                  </a:lnTo>
                  <a:lnTo>
                    <a:pt x="105315" y="97460"/>
                  </a:lnTo>
                  <a:lnTo>
                    <a:pt x="105531" y="98241"/>
                  </a:lnTo>
                  <a:lnTo>
                    <a:pt x="105780" y="99004"/>
                  </a:lnTo>
                  <a:lnTo>
                    <a:pt x="106062" y="99768"/>
                  </a:lnTo>
                  <a:lnTo>
                    <a:pt x="106378" y="100532"/>
                  </a:lnTo>
                  <a:lnTo>
                    <a:pt x="106727" y="101263"/>
                  </a:lnTo>
                  <a:lnTo>
                    <a:pt x="107092" y="101994"/>
                  </a:lnTo>
                  <a:lnTo>
                    <a:pt x="107491" y="102708"/>
                  </a:lnTo>
                  <a:lnTo>
                    <a:pt x="107922" y="103406"/>
                  </a:lnTo>
                  <a:lnTo>
                    <a:pt x="108387" y="104070"/>
                  </a:lnTo>
                  <a:lnTo>
                    <a:pt x="108869" y="104734"/>
                  </a:lnTo>
                  <a:lnTo>
                    <a:pt x="109384" y="105366"/>
                  </a:lnTo>
                  <a:lnTo>
                    <a:pt x="109932" y="105963"/>
                  </a:lnTo>
                  <a:lnTo>
                    <a:pt x="110497" y="106545"/>
                  </a:lnTo>
                  <a:lnTo>
                    <a:pt x="110796" y="106811"/>
                  </a:lnTo>
                  <a:lnTo>
                    <a:pt x="111095" y="107093"/>
                  </a:lnTo>
                  <a:lnTo>
                    <a:pt x="111394" y="107359"/>
                  </a:lnTo>
                  <a:lnTo>
                    <a:pt x="111709" y="107608"/>
                  </a:lnTo>
                  <a:lnTo>
                    <a:pt x="112041" y="107857"/>
                  </a:lnTo>
                  <a:lnTo>
                    <a:pt x="112357" y="108089"/>
                  </a:lnTo>
                  <a:lnTo>
                    <a:pt x="112706" y="108322"/>
                  </a:lnTo>
                  <a:lnTo>
                    <a:pt x="113038" y="108554"/>
                  </a:lnTo>
                  <a:lnTo>
                    <a:pt x="113520" y="108837"/>
                  </a:lnTo>
                  <a:lnTo>
                    <a:pt x="114001" y="109102"/>
                  </a:lnTo>
                  <a:lnTo>
                    <a:pt x="114483" y="109368"/>
                  </a:lnTo>
                  <a:lnTo>
                    <a:pt x="114981" y="109617"/>
                  </a:lnTo>
                  <a:lnTo>
                    <a:pt x="115496" y="109833"/>
                  </a:lnTo>
                  <a:lnTo>
                    <a:pt x="116011" y="110066"/>
                  </a:lnTo>
                  <a:lnTo>
                    <a:pt x="116526" y="110265"/>
                  </a:lnTo>
                  <a:lnTo>
                    <a:pt x="117041" y="110464"/>
                  </a:lnTo>
                  <a:lnTo>
                    <a:pt x="118087" y="110830"/>
                  </a:lnTo>
                  <a:lnTo>
                    <a:pt x="119150" y="111179"/>
                  </a:lnTo>
                  <a:lnTo>
                    <a:pt x="121292" y="111860"/>
                  </a:lnTo>
                  <a:lnTo>
                    <a:pt x="122887" y="112358"/>
                  </a:lnTo>
                  <a:lnTo>
                    <a:pt x="124465" y="112873"/>
                  </a:lnTo>
                  <a:lnTo>
                    <a:pt x="126059" y="113421"/>
                  </a:lnTo>
                  <a:lnTo>
                    <a:pt x="127637" y="113969"/>
                  </a:lnTo>
                  <a:lnTo>
                    <a:pt x="129215" y="114533"/>
                  </a:lnTo>
                  <a:lnTo>
                    <a:pt x="130776" y="115131"/>
                  </a:lnTo>
                  <a:lnTo>
                    <a:pt x="132337" y="115729"/>
                  </a:lnTo>
                  <a:lnTo>
                    <a:pt x="133898" y="116344"/>
                  </a:lnTo>
                  <a:lnTo>
                    <a:pt x="135443" y="116975"/>
                  </a:lnTo>
                  <a:lnTo>
                    <a:pt x="136987" y="117623"/>
                  </a:lnTo>
                  <a:lnTo>
                    <a:pt x="138532" y="118270"/>
                  </a:lnTo>
                  <a:lnTo>
                    <a:pt x="140060" y="118951"/>
                  </a:lnTo>
                  <a:lnTo>
                    <a:pt x="141588" y="119649"/>
                  </a:lnTo>
                  <a:lnTo>
                    <a:pt x="143099" y="120346"/>
                  </a:lnTo>
                  <a:lnTo>
                    <a:pt x="144611" y="121061"/>
                  </a:lnTo>
                  <a:lnTo>
                    <a:pt x="146122" y="121808"/>
                  </a:lnTo>
                  <a:lnTo>
                    <a:pt x="147335" y="122406"/>
                  </a:lnTo>
                  <a:lnTo>
                    <a:pt x="148530" y="123037"/>
                  </a:lnTo>
                  <a:lnTo>
                    <a:pt x="149726" y="123685"/>
                  </a:lnTo>
                  <a:lnTo>
                    <a:pt x="150324" y="124017"/>
                  </a:lnTo>
                  <a:lnTo>
                    <a:pt x="150905" y="124366"/>
                  </a:lnTo>
                  <a:lnTo>
                    <a:pt x="151470" y="124731"/>
                  </a:lnTo>
                  <a:lnTo>
                    <a:pt x="152051" y="125097"/>
                  </a:lnTo>
                  <a:lnTo>
                    <a:pt x="152616" y="125462"/>
                  </a:lnTo>
                  <a:lnTo>
                    <a:pt x="153164" y="125844"/>
                  </a:lnTo>
                  <a:lnTo>
                    <a:pt x="153712" y="126243"/>
                  </a:lnTo>
                  <a:lnTo>
                    <a:pt x="154244" y="126658"/>
                  </a:lnTo>
                  <a:lnTo>
                    <a:pt x="154775" y="127090"/>
                  </a:lnTo>
                  <a:lnTo>
                    <a:pt x="155273" y="127538"/>
                  </a:lnTo>
                  <a:lnTo>
                    <a:pt x="155954" y="128152"/>
                  </a:lnTo>
                  <a:lnTo>
                    <a:pt x="156287" y="128468"/>
                  </a:lnTo>
                  <a:lnTo>
                    <a:pt x="156602" y="128800"/>
                  </a:lnTo>
                  <a:lnTo>
                    <a:pt x="156901" y="129149"/>
                  </a:lnTo>
                  <a:lnTo>
                    <a:pt x="157217" y="129481"/>
                  </a:lnTo>
                  <a:lnTo>
                    <a:pt x="157516" y="129847"/>
                  </a:lnTo>
                  <a:lnTo>
                    <a:pt x="157798" y="130195"/>
                  </a:lnTo>
                  <a:lnTo>
                    <a:pt x="158064" y="130561"/>
                  </a:lnTo>
                  <a:lnTo>
                    <a:pt x="158346" y="130926"/>
                  </a:lnTo>
                  <a:lnTo>
                    <a:pt x="158595" y="131308"/>
                  </a:lnTo>
                  <a:lnTo>
                    <a:pt x="158844" y="131690"/>
                  </a:lnTo>
                  <a:lnTo>
                    <a:pt x="159077" y="132089"/>
                  </a:lnTo>
                  <a:lnTo>
                    <a:pt x="159309" y="132487"/>
                  </a:lnTo>
                  <a:lnTo>
                    <a:pt x="159509" y="132886"/>
                  </a:lnTo>
                  <a:lnTo>
                    <a:pt x="159708" y="133301"/>
                  </a:lnTo>
                  <a:lnTo>
                    <a:pt x="161169" y="131889"/>
                  </a:lnTo>
                  <a:lnTo>
                    <a:pt x="162598" y="130478"/>
                  </a:lnTo>
                  <a:lnTo>
                    <a:pt x="163993" y="129016"/>
                  </a:lnTo>
                  <a:lnTo>
                    <a:pt x="165371" y="127538"/>
                  </a:lnTo>
                  <a:lnTo>
                    <a:pt x="166717" y="126043"/>
                  </a:lnTo>
                  <a:lnTo>
                    <a:pt x="168029" y="124499"/>
                  </a:lnTo>
                  <a:lnTo>
                    <a:pt x="169308" y="122954"/>
                  </a:lnTo>
                  <a:lnTo>
                    <a:pt x="170570" y="121360"/>
                  </a:lnTo>
                  <a:lnTo>
                    <a:pt x="171799" y="119765"/>
                  </a:lnTo>
                  <a:lnTo>
                    <a:pt x="172995" y="118121"/>
                  </a:lnTo>
                  <a:lnTo>
                    <a:pt x="174157" y="116477"/>
                  </a:lnTo>
                  <a:lnTo>
                    <a:pt x="175287" y="114799"/>
                  </a:lnTo>
                  <a:lnTo>
                    <a:pt x="176383" y="113105"/>
                  </a:lnTo>
                  <a:lnTo>
                    <a:pt x="177462" y="111378"/>
                  </a:lnTo>
                  <a:lnTo>
                    <a:pt x="178492" y="109634"/>
                  </a:lnTo>
                  <a:lnTo>
                    <a:pt x="179505" y="107857"/>
                  </a:lnTo>
                  <a:lnTo>
                    <a:pt x="179522" y="106910"/>
                  </a:lnTo>
                  <a:lnTo>
                    <a:pt x="179522" y="105947"/>
                  </a:lnTo>
                  <a:lnTo>
                    <a:pt x="179489" y="104984"/>
                  </a:lnTo>
                  <a:lnTo>
                    <a:pt x="179422" y="104037"/>
                  </a:lnTo>
                  <a:lnTo>
                    <a:pt x="179323" y="103090"/>
                  </a:lnTo>
                  <a:lnTo>
                    <a:pt x="179206" y="102127"/>
                  </a:lnTo>
                  <a:lnTo>
                    <a:pt x="179057" y="101180"/>
                  </a:lnTo>
                  <a:lnTo>
                    <a:pt x="178874" y="100250"/>
                  </a:lnTo>
                  <a:lnTo>
                    <a:pt x="178675" y="99303"/>
                  </a:lnTo>
                  <a:lnTo>
                    <a:pt x="178442" y="98373"/>
                  </a:lnTo>
                  <a:lnTo>
                    <a:pt x="178177" y="97460"/>
                  </a:lnTo>
                  <a:lnTo>
                    <a:pt x="177894" y="96546"/>
                  </a:lnTo>
                  <a:lnTo>
                    <a:pt x="177595" y="95633"/>
                  </a:lnTo>
                  <a:lnTo>
                    <a:pt x="177246" y="94736"/>
                  </a:lnTo>
                  <a:lnTo>
                    <a:pt x="176898" y="93856"/>
                  </a:lnTo>
                  <a:lnTo>
                    <a:pt x="176499" y="92976"/>
                  </a:lnTo>
                  <a:lnTo>
                    <a:pt x="176101" y="92112"/>
                  </a:lnTo>
                  <a:lnTo>
                    <a:pt x="175652" y="91248"/>
                  </a:lnTo>
                  <a:lnTo>
                    <a:pt x="175204" y="90418"/>
                  </a:lnTo>
                  <a:lnTo>
                    <a:pt x="174705" y="89587"/>
                  </a:lnTo>
                  <a:lnTo>
                    <a:pt x="174207" y="88774"/>
                  </a:lnTo>
                  <a:lnTo>
                    <a:pt x="173676" y="87976"/>
                  </a:lnTo>
                  <a:lnTo>
                    <a:pt x="173128" y="87196"/>
                  </a:lnTo>
                  <a:lnTo>
                    <a:pt x="172546" y="86432"/>
                  </a:lnTo>
                  <a:lnTo>
                    <a:pt x="171948" y="85684"/>
                  </a:lnTo>
                  <a:lnTo>
                    <a:pt x="171334" y="84954"/>
                  </a:lnTo>
                  <a:lnTo>
                    <a:pt x="170686" y="84239"/>
                  </a:lnTo>
                  <a:lnTo>
                    <a:pt x="170022" y="83542"/>
                  </a:lnTo>
                  <a:lnTo>
                    <a:pt x="169341" y="82878"/>
                  </a:lnTo>
                  <a:lnTo>
                    <a:pt x="168643" y="82230"/>
                  </a:lnTo>
                  <a:lnTo>
                    <a:pt x="167912" y="81599"/>
                  </a:lnTo>
                  <a:lnTo>
                    <a:pt x="167182" y="80984"/>
                  </a:lnTo>
                  <a:lnTo>
                    <a:pt x="166468" y="80436"/>
                  </a:lnTo>
                  <a:lnTo>
                    <a:pt x="165720" y="79888"/>
                  </a:lnTo>
                  <a:lnTo>
                    <a:pt x="164242" y="78842"/>
                  </a:lnTo>
                  <a:lnTo>
                    <a:pt x="162747" y="77779"/>
                  </a:lnTo>
                  <a:lnTo>
                    <a:pt x="162000" y="77247"/>
                  </a:lnTo>
                  <a:lnTo>
                    <a:pt x="161269" y="76716"/>
                  </a:lnTo>
                  <a:lnTo>
                    <a:pt x="160555" y="76151"/>
                  </a:lnTo>
                  <a:lnTo>
                    <a:pt x="159857" y="75586"/>
                  </a:lnTo>
                  <a:lnTo>
                    <a:pt x="159193" y="74989"/>
                  </a:lnTo>
                  <a:lnTo>
                    <a:pt x="158877" y="74673"/>
                  </a:lnTo>
                  <a:lnTo>
                    <a:pt x="158545" y="74357"/>
                  </a:lnTo>
                  <a:lnTo>
                    <a:pt x="158246" y="74042"/>
                  </a:lnTo>
                  <a:lnTo>
                    <a:pt x="157947" y="73710"/>
                  </a:lnTo>
                  <a:lnTo>
                    <a:pt x="157648" y="73378"/>
                  </a:lnTo>
                  <a:lnTo>
                    <a:pt x="157366" y="73029"/>
                  </a:lnTo>
                  <a:lnTo>
                    <a:pt x="157100" y="72680"/>
                  </a:lnTo>
                  <a:lnTo>
                    <a:pt x="156835" y="72315"/>
                  </a:lnTo>
                  <a:lnTo>
                    <a:pt x="156585" y="71949"/>
                  </a:lnTo>
                  <a:lnTo>
                    <a:pt x="156353" y="71567"/>
                  </a:lnTo>
                  <a:lnTo>
                    <a:pt x="156170" y="71235"/>
                  </a:lnTo>
                  <a:lnTo>
                    <a:pt x="156004" y="70919"/>
                  </a:lnTo>
                  <a:lnTo>
                    <a:pt x="155838" y="70587"/>
                  </a:lnTo>
                  <a:lnTo>
                    <a:pt x="155672" y="70255"/>
                  </a:lnTo>
                  <a:lnTo>
                    <a:pt x="155390" y="69574"/>
                  </a:lnTo>
                  <a:lnTo>
                    <a:pt x="155141" y="68893"/>
                  </a:lnTo>
                  <a:lnTo>
                    <a:pt x="154925" y="68196"/>
                  </a:lnTo>
                  <a:lnTo>
                    <a:pt x="154742" y="67481"/>
                  </a:lnTo>
                  <a:lnTo>
                    <a:pt x="154592" y="66751"/>
                  </a:lnTo>
                  <a:lnTo>
                    <a:pt x="154460" y="66037"/>
                  </a:lnTo>
                  <a:lnTo>
                    <a:pt x="154343" y="65289"/>
                  </a:lnTo>
                  <a:lnTo>
                    <a:pt x="154244" y="64558"/>
                  </a:lnTo>
                  <a:lnTo>
                    <a:pt x="154177" y="63811"/>
                  </a:lnTo>
                  <a:lnTo>
                    <a:pt x="154127" y="63064"/>
                  </a:lnTo>
                  <a:lnTo>
                    <a:pt x="154078" y="62316"/>
                  </a:lnTo>
                  <a:lnTo>
                    <a:pt x="154044" y="61569"/>
                  </a:lnTo>
                  <a:lnTo>
                    <a:pt x="154011" y="60074"/>
                  </a:lnTo>
                  <a:lnTo>
                    <a:pt x="153961" y="56520"/>
                  </a:lnTo>
                  <a:lnTo>
                    <a:pt x="153928" y="54710"/>
                  </a:lnTo>
                  <a:lnTo>
                    <a:pt x="153878" y="52916"/>
                  </a:lnTo>
                  <a:lnTo>
                    <a:pt x="153828" y="51105"/>
                  </a:lnTo>
                  <a:lnTo>
                    <a:pt x="153729" y="49312"/>
                  </a:lnTo>
                  <a:lnTo>
                    <a:pt x="153662" y="48431"/>
                  </a:lnTo>
                  <a:lnTo>
                    <a:pt x="153596" y="47535"/>
                  </a:lnTo>
                  <a:lnTo>
                    <a:pt x="153496" y="46638"/>
                  </a:lnTo>
                  <a:lnTo>
                    <a:pt x="153397" y="45757"/>
                  </a:lnTo>
                  <a:lnTo>
                    <a:pt x="153297" y="44877"/>
                  </a:lnTo>
                  <a:lnTo>
                    <a:pt x="153164" y="44014"/>
                  </a:lnTo>
                  <a:lnTo>
                    <a:pt x="153015" y="43133"/>
                  </a:lnTo>
                  <a:lnTo>
                    <a:pt x="152849" y="42270"/>
                  </a:lnTo>
                  <a:lnTo>
                    <a:pt x="152666" y="41423"/>
                  </a:lnTo>
                  <a:lnTo>
                    <a:pt x="152467" y="40576"/>
                  </a:lnTo>
                  <a:lnTo>
                    <a:pt x="152234" y="39729"/>
                  </a:lnTo>
                  <a:lnTo>
                    <a:pt x="151985" y="38898"/>
                  </a:lnTo>
                  <a:lnTo>
                    <a:pt x="151719" y="38068"/>
                  </a:lnTo>
                  <a:lnTo>
                    <a:pt x="151420" y="37254"/>
                  </a:lnTo>
                  <a:lnTo>
                    <a:pt x="151088" y="36457"/>
                  </a:lnTo>
                  <a:lnTo>
                    <a:pt x="150739" y="35660"/>
                  </a:lnTo>
                  <a:lnTo>
                    <a:pt x="150357" y="34879"/>
                  </a:lnTo>
                  <a:lnTo>
                    <a:pt x="149959" y="34115"/>
                  </a:lnTo>
                  <a:lnTo>
                    <a:pt x="149510" y="33351"/>
                  </a:lnTo>
                  <a:lnTo>
                    <a:pt x="149045" y="32604"/>
                  </a:lnTo>
                  <a:lnTo>
                    <a:pt x="148663" y="32039"/>
                  </a:lnTo>
                  <a:lnTo>
                    <a:pt x="148265" y="31491"/>
                  </a:lnTo>
                  <a:lnTo>
                    <a:pt x="147849" y="30943"/>
                  </a:lnTo>
                  <a:lnTo>
                    <a:pt x="147418" y="30411"/>
                  </a:lnTo>
                  <a:lnTo>
                    <a:pt x="146969" y="29896"/>
                  </a:lnTo>
                  <a:lnTo>
                    <a:pt x="146521" y="29398"/>
                  </a:lnTo>
                  <a:lnTo>
                    <a:pt x="146039" y="28916"/>
                  </a:lnTo>
                  <a:lnTo>
                    <a:pt x="145557" y="28435"/>
                  </a:lnTo>
                  <a:lnTo>
                    <a:pt x="145059" y="27970"/>
                  </a:lnTo>
                  <a:lnTo>
                    <a:pt x="144561" y="27521"/>
                  </a:lnTo>
                  <a:lnTo>
                    <a:pt x="144046" y="27073"/>
                  </a:lnTo>
                  <a:lnTo>
                    <a:pt x="143515" y="26641"/>
                  </a:lnTo>
                  <a:lnTo>
                    <a:pt x="142966" y="26226"/>
                  </a:lnTo>
                  <a:lnTo>
                    <a:pt x="142418" y="25811"/>
                  </a:lnTo>
                  <a:lnTo>
                    <a:pt x="141870" y="25412"/>
                  </a:lnTo>
                  <a:lnTo>
                    <a:pt x="141306" y="25013"/>
                  </a:lnTo>
                  <a:lnTo>
                    <a:pt x="140724" y="24631"/>
                  </a:lnTo>
                  <a:lnTo>
                    <a:pt x="140143" y="24249"/>
                  </a:lnTo>
                  <a:lnTo>
                    <a:pt x="139562" y="23884"/>
                  </a:lnTo>
                  <a:lnTo>
                    <a:pt x="138964" y="23535"/>
                  </a:lnTo>
                  <a:lnTo>
                    <a:pt x="137768" y="22838"/>
                  </a:lnTo>
                  <a:lnTo>
                    <a:pt x="136539" y="22190"/>
                  </a:lnTo>
                  <a:lnTo>
                    <a:pt x="135310" y="21542"/>
                  </a:lnTo>
                  <a:lnTo>
                    <a:pt x="134064" y="20944"/>
                  </a:lnTo>
                  <a:lnTo>
                    <a:pt x="132802" y="20346"/>
                  </a:lnTo>
                  <a:lnTo>
                    <a:pt x="131556" y="19782"/>
                  </a:lnTo>
                  <a:lnTo>
                    <a:pt x="130327" y="19250"/>
                  </a:lnTo>
                  <a:lnTo>
                    <a:pt x="129115" y="18686"/>
                  </a:lnTo>
                  <a:lnTo>
                    <a:pt x="128500" y="18403"/>
                  </a:lnTo>
                  <a:lnTo>
                    <a:pt x="127903" y="18104"/>
                  </a:lnTo>
                  <a:lnTo>
                    <a:pt x="127305" y="17805"/>
                  </a:lnTo>
                  <a:lnTo>
                    <a:pt x="126723" y="17473"/>
                  </a:lnTo>
                  <a:lnTo>
                    <a:pt x="126142" y="17141"/>
                  </a:lnTo>
                  <a:lnTo>
                    <a:pt x="125577" y="16792"/>
                  </a:lnTo>
                  <a:lnTo>
                    <a:pt x="125029" y="16427"/>
                  </a:lnTo>
                  <a:lnTo>
                    <a:pt x="124498" y="16045"/>
                  </a:lnTo>
                  <a:lnTo>
                    <a:pt x="123983" y="15630"/>
                  </a:lnTo>
                  <a:lnTo>
                    <a:pt x="123485" y="15198"/>
                  </a:lnTo>
                  <a:lnTo>
                    <a:pt x="123020" y="14733"/>
                  </a:lnTo>
                  <a:lnTo>
                    <a:pt x="122571" y="14251"/>
                  </a:lnTo>
                  <a:lnTo>
                    <a:pt x="122173" y="13769"/>
                  </a:lnTo>
                  <a:lnTo>
                    <a:pt x="121807" y="13271"/>
                  </a:lnTo>
                  <a:lnTo>
                    <a:pt x="121458" y="12773"/>
                  </a:lnTo>
                  <a:lnTo>
                    <a:pt x="121126" y="12241"/>
                  </a:lnTo>
                  <a:lnTo>
                    <a:pt x="120811" y="11710"/>
                  </a:lnTo>
                  <a:lnTo>
                    <a:pt x="120512" y="11162"/>
                  </a:lnTo>
                  <a:lnTo>
                    <a:pt x="119914" y="10066"/>
                  </a:lnTo>
                  <a:lnTo>
                    <a:pt x="119349" y="8970"/>
                  </a:lnTo>
                  <a:lnTo>
                    <a:pt x="119050" y="8421"/>
                  </a:lnTo>
                  <a:lnTo>
                    <a:pt x="118751" y="7873"/>
                  </a:lnTo>
                  <a:lnTo>
                    <a:pt x="118436" y="7342"/>
                  </a:lnTo>
                  <a:lnTo>
                    <a:pt x="118120" y="6810"/>
                  </a:lnTo>
                  <a:lnTo>
                    <a:pt x="117771" y="6296"/>
                  </a:lnTo>
                  <a:lnTo>
                    <a:pt x="117406" y="5781"/>
                  </a:lnTo>
                  <a:lnTo>
                    <a:pt x="117140" y="5449"/>
                  </a:lnTo>
                  <a:lnTo>
                    <a:pt x="116874" y="5133"/>
                  </a:lnTo>
                  <a:lnTo>
                    <a:pt x="116592" y="4817"/>
                  </a:lnTo>
                  <a:lnTo>
                    <a:pt x="116293" y="4502"/>
                  </a:lnTo>
                  <a:lnTo>
                    <a:pt x="115994" y="4220"/>
                  </a:lnTo>
                  <a:lnTo>
                    <a:pt x="115679" y="3921"/>
                  </a:lnTo>
                  <a:lnTo>
                    <a:pt x="115363" y="3655"/>
                  </a:lnTo>
                  <a:lnTo>
                    <a:pt x="115031" y="3389"/>
                  </a:lnTo>
                  <a:lnTo>
                    <a:pt x="114699" y="3123"/>
                  </a:lnTo>
                  <a:lnTo>
                    <a:pt x="114350" y="2874"/>
                  </a:lnTo>
                  <a:lnTo>
                    <a:pt x="114001" y="2642"/>
                  </a:lnTo>
                  <a:lnTo>
                    <a:pt x="113652" y="2409"/>
                  </a:lnTo>
                  <a:lnTo>
                    <a:pt x="113287" y="2193"/>
                  </a:lnTo>
                  <a:lnTo>
                    <a:pt x="112905" y="1994"/>
                  </a:lnTo>
                  <a:lnTo>
                    <a:pt x="112540" y="1795"/>
                  </a:lnTo>
                  <a:lnTo>
                    <a:pt x="112158" y="1595"/>
                  </a:lnTo>
                  <a:lnTo>
                    <a:pt x="111759" y="1429"/>
                  </a:lnTo>
                  <a:lnTo>
                    <a:pt x="111377" y="1263"/>
                  </a:lnTo>
                  <a:lnTo>
                    <a:pt x="110978" y="1097"/>
                  </a:lnTo>
                  <a:lnTo>
                    <a:pt x="110580" y="948"/>
                  </a:lnTo>
                  <a:lnTo>
                    <a:pt x="110181" y="815"/>
                  </a:lnTo>
                  <a:lnTo>
                    <a:pt x="109766" y="682"/>
                  </a:lnTo>
                  <a:lnTo>
                    <a:pt x="109351" y="566"/>
                  </a:lnTo>
                  <a:lnTo>
                    <a:pt x="108936" y="466"/>
                  </a:lnTo>
                  <a:lnTo>
                    <a:pt x="108520" y="366"/>
                  </a:lnTo>
                  <a:lnTo>
                    <a:pt x="108105" y="283"/>
                  </a:lnTo>
                  <a:lnTo>
                    <a:pt x="107690" y="217"/>
                  </a:lnTo>
                  <a:lnTo>
                    <a:pt x="107258" y="150"/>
                  </a:lnTo>
                  <a:lnTo>
                    <a:pt x="106843" y="101"/>
                  </a:lnTo>
                  <a:lnTo>
                    <a:pt x="106411" y="51"/>
                  </a:lnTo>
                  <a:lnTo>
                    <a:pt x="105979" y="34"/>
                  </a:lnTo>
                  <a:lnTo>
                    <a:pt x="105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1169104" y="1900318"/>
              <a:ext cx="2929808" cy="2831545"/>
            </a:xfrm>
            <a:custGeom>
              <a:avLst/>
              <a:gdLst/>
              <a:ahLst/>
              <a:cxnLst/>
              <a:rect l="l" t="t" r="r" b="b"/>
              <a:pathLst>
                <a:path w="142103" h="137337" extrusionOk="0">
                  <a:moveTo>
                    <a:pt x="67232" y="32055"/>
                  </a:moveTo>
                  <a:lnTo>
                    <a:pt x="67331" y="32089"/>
                  </a:lnTo>
                  <a:lnTo>
                    <a:pt x="67414" y="32122"/>
                  </a:lnTo>
                  <a:lnTo>
                    <a:pt x="67497" y="32172"/>
                  </a:lnTo>
                  <a:lnTo>
                    <a:pt x="67580" y="32238"/>
                  </a:lnTo>
                  <a:lnTo>
                    <a:pt x="67630" y="32321"/>
                  </a:lnTo>
                  <a:lnTo>
                    <a:pt x="67663" y="32404"/>
                  </a:lnTo>
                  <a:lnTo>
                    <a:pt x="67697" y="32504"/>
                  </a:lnTo>
                  <a:lnTo>
                    <a:pt x="67697" y="32604"/>
                  </a:lnTo>
                  <a:lnTo>
                    <a:pt x="67680" y="32703"/>
                  </a:lnTo>
                  <a:lnTo>
                    <a:pt x="67614" y="32936"/>
                  </a:lnTo>
                  <a:lnTo>
                    <a:pt x="67531" y="33152"/>
                  </a:lnTo>
                  <a:lnTo>
                    <a:pt x="67348" y="33583"/>
                  </a:lnTo>
                  <a:lnTo>
                    <a:pt x="67132" y="33999"/>
                  </a:lnTo>
                  <a:lnTo>
                    <a:pt x="66883" y="34381"/>
                  </a:lnTo>
                  <a:lnTo>
                    <a:pt x="66617" y="34746"/>
                  </a:lnTo>
                  <a:lnTo>
                    <a:pt x="66318" y="35095"/>
                  </a:lnTo>
                  <a:lnTo>
                    <a:pt x="65986" y="35410"/>
                  </a:lnTo>
                  <a:lnTo>
                    <a:pt x="65637" y="35693"/>
                  </a:lnTo>
                  <a:lnTo>
                    <a:pt x="65255" y="35958"/>
                  </a:lnTo>
                  <a:lnTo>
                    <a:pt x="64857" y="36191"/>
                  </a:lnTo>
                  <a:lnTo>
                    <a:pt x="64458" y="36390"/>
                  </a:lnTo>
                  <a:lnTo>
                    <a:pt x="64026" y="36556"/>
                  </a:lnTo>
                  <a:lnTo>
                    <a:pt x="63578" y="36689"/>
                  </a:lnTo>
                  <a:lnTo>
                    <a:pt x="63129" y="36789"/>
                  </a:lnTo>
                  <a:lnTo>
                    <a:pt x="62664" y="36839"/>
                  </a:lnTo>
                  <a:lnTo>
                    <a:pt x="62199" y="36855"/>
                  </a:lnTo>
                  <a:lnTo>
                    <a:pt x="61718" y="36839"/>
                  </a:lnTo>
                  <a:lnTo>
                    <a:pt x="61269" y="36789"/>
                  </a:lnTo>
                  <a:lnTo>
                    <a:pt x="60821" y="36689"/>
                  </a:lnTo>
                  <a:lnTo>
                    <a:pt x="60372" y="36556"/>
                  </a:lnTo>
                  <a:lnTo>
                    <a:pt x="59957" y="36390"/>
                  </a:lnTo>
                  <a:lnTo>
                    <a:pt x="59542" y="36208"/>
                  </a:lnTo>
                  <a:lnTo>
                    <a:pt x="59143" y="35975"/>
                  </a:lnTo>
                  <a:lnTo>
                    <a:pt x="58778" y="35709"/>
                  </a:lnTo>
                  <a:lnTo>
                    <a:pt x="58429" y="35427"/>
                  </a:lnTo>
                  <a:lnTo>
                    <a:pt x="58097" y="35128"/>
                  </a:lnTo>
                  <a:lnTo>
                    <a:pt x="57798" y="34779"/>
                  </a:lnTo>
                  <a:lnTo>
                    <a:pt x="57516" y="34414"/>
                  </a:lnTo>
                  <a:lnTo>
                    <a:pt x="57283" y="34032"/>
                  </a:lnTo>
                  <a:lnTo>
                    <a:pt x="57067" y="33633"/>
                  </a:lnTo>
                  <a:lnTo>
                    <a:pt x="56868" y="33201"/>
                  </a:lnTo>
                  <a:lnTo>
                    <a:pt x="56718" y="32770"/>
                  </a:lnTo>
                  <a:lnTo>
                    <a:pt x="56702" y="32670"/>
                  </a:lnTo>
                  <a:lnTo>
                    <a:pt x="56702" y="32570"/>
                  </a:lnTo>
                  <a:lnTo>
                    <a:pt x="56735" y="32471"/>
                  </a:lnTo>
                  <a:lnTo>
                    <a:pt x="56768" y="32371"/>
                  </a:lnTo>
                  <a:lnTo>
                    <a:pt x="56818" y="32305"/>
                  </a:lnTo>
                  <a:lnTo>
                    <a:pt x="56884" y="32222"/>
                  </a:lnTo>
                  <a:lnTo>
                    <a:pt x="56967" y="32172"/>
                  </a:lnTo>
                  <a:lnTo>
                    <a:pt x="57067" y="32138"/>
                  </a:lnTo>
                  <a:lnTo>
                    <a:pt x="57167" y="32122"/>
                  </a:lnTo>
                  <a:lnTo>
                    <a:pt x="57266" y="32122"/>
                  </a:lnTo>
                  <a:lnTo>
                    <a:pt x="57366" y="32138"/>
                  </a:lnTo>
                  <a:lnTo>
                    <a:pt x="57449" y="32172"/>
                  </a:lnTo>
                  <a:lnTo>
                    <a:pt x="57532" y="32238"/>
                  </a:lnTo>
                  <a:lnTo>
                    <a:pt x="57599" y="32305"/>
                  </a:lnTo>
                  <a:lnTo>
                    <a:pt x="57665" y="32388"/>
                  </a:lnTo>
                  <a:lnTo>
                    <a:pt x="57698" y="32487"/>
                  </a:lnTo>
                  <a:lnTo>
                    <a:pt x="57815" y="32853"/>
                  </a:lnTo>
                  <a:lnTo>
                    <a:pt x="57964" y="33201"/>
                  </a:lnTo>
                  <a:lnTo>
                    <a:pt x="58147" y="33534"/>
                  </a:lnTo>
                  <a:lnTo>
                    <a:pt x="58346" y="33849"/>
                  </a:lnTo>
                  <a:lnTo>
                    <a:pt x="58579" y="34148"/>
                  </a:lnTo>
                  <a:lnTo>
                    <a:pt x="58828" y="34414"/>
                  </a:lnTo>
                  <a:lnTo>
                    <a:pt x="59093" y="34680"/>
                  </a:lnTo>
                  <a:lnTo>
                    <a:pt x="59392" y="34912"/>
                  </a:lnTo>
                  <a:lnTo>
                    <a:pt x="59691" y="35111"/>
                  </a:lnTo>
                  <a:lnTo>
                    <a:pt x="60007" y="35311"/>
                  </a:lnTo>
                  <a:lnTo>
                    <a:pt x="60356" y="35460"/>
                  </a:lnTo>
                  <a:lnTo>
                    <a:pt x="60704" y="35610"/>
                  </a:lnTo>
                  <a:lnTo>
                    <a:pt x="61053" y="35709"/>
                  </a:lnTo>
                  <a:lnTo>
                    <a:pt x="61435" y="35792"/>
                  </a:lnTo>
                  <a:lnTo>
                    <a:pt x="61801" y="35826"/>
                  </a:lnTo>
                  <a:lnTo>
                    <a:pt x="62199" y="35842"/>
                  </a:lnTo>
                  <a:lnTo>
                    <a:pt x="62581" y="35826"/>
                  </a:lnTo>
                  <a:lnTo>
                    <a:pt x="62963" y="35792"/>
                  </a:lnTo>
                  <a:lnTo>
                    <a:pt x="63345" y="35709"/>
                  </a:lnTo>
                  <a:lnTo>
                    <a:pt x="63694" y="35593"/>
                  </a:lnTo>
                  <a:lnTo>
                    <a:pt x="64059" y="35460"/>
                  </a:lnTo>
                  <a:lnTo>
                    <a:pt x="64391" y="35294"/>
                  </a:lnTo>
                  <a:lnTo>
                    <a:pt x="64707" y="35111"/>
                  </a:lnTo>
                  <a:lnTo>
                    <a:pt x="65023" y="34896"/>
                  </a:lnTo>
                  <a:lnTo>
                    <a:pt x="65305" y="34663"/>
                  </a:lnTo>
                  <a:lnTo>
                    <a:pt x="65587" y="34397"/>
                  </a:lnTo>
                  <a:lnTo>
                    <a:pt x="65820" y="34115"/>
                  </a:lnTo>
                  <a:lnTo>
                    <a:pt x="66052" y="33816"/>
                  </a:lnTo>
                  <a:lnTo>
                    <a:pt x="66252" y="33500"/>
                  </a:lnTo>
                  <a:lnTo>
                    <a:pt x="66434" y="33152"/>
                  </a:lnTo>
                  <a:lnTo>
                    <a:pt x="66584" y="32803"/>
                  </a:lnTo>
                  <a:lnTo>
                    <a:pt x="66700" y="32437"/>
                  </a:lnTo>
                  <a:lnTo>
                    <a:pt x="66733" y="32338"/>
                  </a:lnTo>
                  <a:lnTo>
                    <a:pt x="66800" y="32255"/>
                  </a:lnTo>
                  <a:lnTo>
                    <a:pt x="66866" y="32188"/>
                  </a:lnTo>
                  <a:lnTo>
                    <a:pt x="66949" y="32122"/>
                  </a:lnTo>
                  <a:lnTo>
                    <a:pt x="67032" y="32089"/>
                  </a:lnTo>
                  <a:lnTo>
                    <a:pt x="67132" y="32072"/>
                  </a:lnTo>
                  <a:lnTo>
                    <a:pt x="67232" y="32055"/>
                  </a:lnTo>
                  <a:close/>
                  <a:moveTo>
                    <a:pt x="90052" y="32055"/>
                  </a:moveTo>
                  <a:lnTo>
                    <a:pt x="90151" y="32089"/>
                  </a:lnTo>
                  <a:lnTo>
                    <a:pt x="90251" y="32122"/>
                  </a:lnTo>
                  <a:lnTo>
                    <a:pt x="90334" y="32172"/>
                  </a:lnTo>
                  <a:lnTo>
                    <a:pt x="90400" y="32238"/>
                  </a:lnTo>
                  <a:lnTo>
                    <a:pt x="90450" y="32321"/>
                  </a:lnTo>
                  <a:lnTo>
                    <a:pt x="90500" y="32404"/>
                  </a:lnTo>
                  <a:lnTo>
                    <a:pt x="90517" y="32504"/>
                  </a:lnTo>
                  <a:lnTo>
                    <a:pt x="90517" y="32604"/>
                  </a:lnTo>
                  <a:lnTo>
                    <a:pt x="90500" y="32703"/>
                  </a:lnTo>
                  <a:lnTo>
                    <a:pt x="90434" y="32936"/>
                  </a:lnTo>
                  <a:lnTo>
                    <a:pt x="90351" y="33152"/>
                  </a:lnTo>
                  <a:lnTo>
                    <a:pt x="90168" y="33583"/>
                  </a:lnTo>
                  <a:lnTo>
                    <a:pt x="89952" y="33999"/>
                  </a:lnTo>
                  <a:lnTo>
                    <a:pt x="89720" y="34381"/>
                  </a:lnTo>
                  <a:lnTo>
                    <a:pt x="89437" y="34746"/>
                  </a:lnTo>
                  <a:lnTo>
                    <a:pt x="89138" y="35095"/>
                  </a:lnTo>
                  <a:lnTo>
                    <a:pt x="88806" y="35410"/>
                  </a:lnTo>
                  <a:lnTo>
                    <a:pt x="88457" y="35693"/>
                  </a:lnTo>
                  <a:lnTo>
                    <a:pt x="88075" y="35958"/>
                  </a:lnTo>
                  <a:lnTo>
                    <a:pt x="87693" y="36191"/>
                  </a:lnTo>
                  <a:lnTo>
                    <a:pt x="87278" y="36390"/>
                  </a:lnTo>
                  <a:lnTo>
                    <a:pt x="86846" y="36556"/>
                  </a:lnTo>
                  <a:lnTo>
                    <a:pt x="86414" y="36689"/>
                  </a:lnTo>
                  <a:lnTo>
                    <a:pt x="85949" y="36789"/>
                  </a:lnTo>
                  <a:lnTo>
                    <a:pt x="85484" y="36839"/>
                  </a:lnTo>
                  <a:lnTo>
                    <a:pt x="85019" y="36855"/>
                  </a:lnTo>
                  <a:lnTo>
                    <a:pt x="84554" y="36839"/>
                  </a:lnTo>
                  <a:lnTo>
                    <a:pt x="84089" y="36789"/>
                  </a:lnTo>
                  <a:lnTo>
                    <a:pt x="83641" y="36689"/>
                  </a:lnTo>
                  <a:lnTo>
                    <a:pt x="83192" y="36556"/>
                  </a:lnTo>
                  <a:lnTo>
                    <a:pt x="82777" y="36390"/>
                  </a:lnTo>
                  <a:lnTo>
                    <a:pt x="82362" y="36208"/>
                  </a:lnTo>
                  <a:lnTo>
                    <a:pt x="81980" y="35975"/>
                  </a:lnTo>
                  <a:lnTo>
                    <a:pt x="81598" y="35709"/>
                  </a:lnTo>
                  <a:lnTo>
                    <a:pt x="81249" y="35427"/>
                  </a:lnTo>
                  <a:lnTo>
                    <a:pt x="80917" y="35128"/>
                  </a:lnTo>
                  <a:lnTo>
                    <a:pt x="80618" y="34779"/>
                  </a:lnTo>
                  <a:lnTo>
                    <a:pt x="80352" y="34414"/>
                  </a:lnTo>
                  <a:lnTo>
                    <a:pt x="80103" y="34032"/>
                  </a:lnTo>
                  <a:lnTo>
                    <a:pt x="79887" y="33633"/>
                  </a:lnTo>
                  <a:lnTo>
                    <a:pt x="79705" y="33201"/>
                  </a:lnTo>
                  <a:lnTo>
                    <a:pt x="79555" y="32770"/>
                  </a:lnTo>
                  <a:lnTo>
                    <a:pt x="79522" y="32670"/>
                  </a:lnTo>
                  <a:lnTo>
                    <a:pt x="79538" y="32570"/>
                  </a:lnTo>
                  <a:lnTo>
                    <a:pt x="79555" y="32471"/>
                  </a:lnTo>
                  <a:lnTo>
                    <a:pt x="79588" y="32371"/>
                  </a:lnTo>
                  <a:lnTo>
                    <a:pt x="79638" y="32305"/>
                  </a:lnTo>
                  <a:lnTo>
                    <a:pt x="79721" y="32222"/>
                  </a:lnTo>
                  <a:lnTo>
                    <a:pt x="79804" y="32172"/>
                  </a:lnTo>
                  <a:lnTo>
                    <a:pt x="79887" y="32138"/>
                  </a:lnTo>
                  <a:lnTo>
                    <a:pt x="79987" y="32122"/>
                  </a:lnTo>
                  <a:lnTo>
                    <a:pt x="80087" y="32122"/>
                  </a:lnTo>
                  <a:lnTo>
                    <a:pt x="80186" y="32138"/>
                  </a:lnTo>
                  <a:lnTo>
                    <a:pt x="80269" y="32172"/>
                  </a:lnTo>
                  <a:lnTo>
                    <a:pt x="80352" y="32238"/>
                  </a:lnTo>
                  <a:lnTo>
                    <a:pt x="80419" y="32305"/>
                  </a:lnTo>
                  <a:lnTo>
                    <a:pt x="80485" y="32388"/>
                  </a:lnTo>
                  <a:lnTo>
                    <a:pt x="80518" y="32487"/>
                  </a:lnTo>
                  <a:lnTo>
                    <a:pt x="80651" y="32853"/>
                  </a:lnTo>
                  <a:lnTo>
                    <a:pt x="80801" y="33201"/>
                  </a:lnTo>
                  <a:lnTo>
                    <a:pt x="80967" y="33534"/>
                  </a:lnTo>
                  <a:lnTo>
                    <a:pt x="81183" y="33849"/>
                  </a:lnTo>
                  <a:lnTo>
                    <a:pt x="81399" y="34148"/>
                  </a:lnTo>
                  <a:lnTo>
                    <a:pt x="81648" y="34414"/>
                  </a:lnTo>
                  <a:lnTo>
                    <a:pt x="81914" y="34680"/>
                  </a:lnTo>
                  <a:lnTo>
                    <a:pt x="82212" y="34912"/>
                  </a:lnTo>
                  <a:lnTo>
                    <a:pt x="82511" y="35111"/>
                  </a:lnTo>
                  <a:lnTo>
                    <a:pt x="82844" y="35311"/>
                  </a:lnTo>
                  <a:lnTo>
                    <a:pt x="83176" y="35460"/>
                  </a:lnTo>
                  <a:lnTo>
                    <a:pt x="83525" y="35610"/>
                  </a:lnTo>
                  <a:lnTo>
                    <a:pt x="83890" y="35709"/>
                  </a:lnTo>
                  <a:lnTo>
                    <a:pt x="84255" y="35792"/>
                  </a:lnTo>
                  <a:lnTo>
                    <a:pt x="84637" y="35826"/>
                  </a:lnTo>
                  <a:lnTo>
                    <a:pt x="85019" y="35842"/>
                  </a:lnTo>
                  <a:lnTo>
                    <a:pt x="85401" y="35826"/>
                  </a:lnTo>
                  <a:lnTo>
                    <a:pt x="85783" y="35792"/>
                  </a:lnTo>
                  <a:lnTo>
                    <a:pt x="86165" y="35709"/>
                  </a:lnTo>
                  <a:lnTo>
                    <a:pt x="86531" y="35593"/>
                  </a:lnTo>
                  <a:lnTo>
                    <a:pt x="86879" y="35460"/>
                  </a:lnTo>
                  <a:lnTo>
                    <a:pt x="87212" y="35294"/>
                  </a:lnTo>
                  <a:lnTo>
                    <a:pt x="87544" y="35111"/>
                  </a:lnTo>
                  <a:lnTo>
                    <a:pt x="87843" y="34896"/>
                  </a:lnTo>
                  <a:lnTo>
                    <a:pt x="88125" y="34663"/>
                  </a:lnTo>
                  <a:lnTo>
                    <a:pt x="88407" y="34397"/>
                  </a:lnTo>
                  <a:lnTo>
                    <a:pt x="88657" y="34115"/>
                  </a:lnTo>
                  <a:lnTo>
                    <a:pt x="88872" y="33816"/>
                  </a:lnTo>
                  <a:lnTo>
                    <a:pt x="89072" y="33500"/>
                  </a:lnTo>
                  <a:lnTo>
                    <a:pt x="89254" y="33152"/>
                  </a:lnTo>
                  <a:lnTo>
                    <a:pt x="89404" y="32803"/>
                  </a:lnTo>
                  <a:lnTo>
                    <a:pt x="89520" y="32437"/>
                  </a:lnTo>
                  <a:lnTo>
                    <a:pt x="89570" y="32338"/>
                  </a:lnTo>
                  <a:lnTo>
                    <a:pt x="89620" y="32255"/>
                  </a:lnTo>
                  <a:lnTo>
                    <a:pt x="89686" y="32188"/>
                  </a:lnTo>
                  <a:lnTo>
                    <a:pt x="89769" y="32122"/>
                  </a:lnTo>
                  <a:lnTo>
                    <a:pt x="89852" y="32089"/>
                  </a:lnTo>
                  <a:lnTo>
                    <a:pt x="89952" y="32072"/>
                  </a:lnTo>
                  <a:lnTo>
                    <a:pt x="90052" y="32055"/>
                  </a:lnTo>
                  <a:close/>
                  <a:moveTo>
                    <a:pt x="74340" y="1"/>
                  </a:moveTo>
                  <a:lnTo>
                    <a:pt x="74390" y="350"/>
                  </a:lnTo>
                  <a:lnTo>
                    <a:pt x="74440" y="682"/>
                  </a:lnTo>
                  <a:lnTo>
                    <a:pt x="74456" y="1014"/>
                  </a:lnTo>
                  <a:lnTo>
                    <a:pt x="74473" y="1346"/>
                  </a:lnTo>
                  <a:lnTo>
                    <a:pt x="74456" y="1678"/>
                  </a:lnTo>
                  <a:lnTo>
                    <a:pt x="74440" y="2011"/>
                  </a:lnTo>
                  <a:lnTo>
                    <a:pt x="74406" y="2343"/>
                  </a:lnTo>
                  <a:lnTo>
                    <a:pt x="74357" y="2675"/>
                  </a:lnTo>
                  <a:lnTo>
                    <a:pt x="74307" y="3007"/>
                  </a:lnTo>
                  <a:lnTo>
                    <a:pt x="74224" y="3323"/>
                  </a:lnTo>
                  <a:lnTo>
                    <a:pt x="74141" y="3655"/>
                  </a:lnTo>
                  <a:lnTo>
                    <a:pt x="74058" y="3970"/>
                  </a:lnTo>
                  <a:lnTo>
                    <a:pt x="73941" y="4286"/>
                  </a:lnTo>
                  <a:lnTo>
                    <a:pt x="73825" y="4602"/>
                  </a:lnTo>
                  <a:lnTo>
                    <a:pt x="73692" y="4917"/>
                  </a:lnTo>
                  <a:lnTo>
                    <a:pt x="73543" y="5233"/>
                  </a:lnTo>
                  <a:lnTo>
                    <a:pt x="73393" y="5532"/>
                  </a:lnTo>
                  <a:lnTo>
                    <a:pt x="73244" y="5847"/>
                  </a:lnTo>
                  <a:lnTo>
                    <a:pt x="73061" y="6146"/>
                  </a:lnTo>
                  <a:lnTo>
                    <a:pt x="72878" y="6428"/>
                  </a:lnTo>
                  <a:lnTo>
                    <a:pt x="72496" y="7010"/>
                  </a:lnTo>
                  <a:lnTo>
                    <a:pt x="72081" y="7558"/>
                  </a:lnTo>
                  <a:lnTo>
                    <a:pt x="71649" y="8089"/>
                  </a:lnTo>
                  <a:lnTo>
                    <a:pt x="71168" y="8604"/>
                  </a:lnTo>
                  <a:lnTo>
                    <a:pt x="70686" y="9086"/>
                  </a:lnTo>
                  <a:lnTo>
                    <a:pt x="70171" y="9534"/>
                  </a:lnTo>
                  <a:lnTo>
                    <a:pt x="69640" y="9966"/>
                  </a:lnTo>
                  <a:lnTo>
                    <a:pt x="69092" y="10381"/>
                  </a:lnTo>
                  <a:lnTo>
                    <a:pt x="68544" y="10763"/>
                  </a:lnTo>
                  <a:lnTo>
                    <a:pt x="67979" y="11145"/>
                  </a:lnTo>
                  <a:lnTo>
                    <a:pt x="67398" y="11494"/>
                  </a:lnTo>
                  <a:lnTo>
                    <a:pt x="66816" y="11843"/>
                  </a:lnTo>
                  <a:lnTo>
                    <a:pt x="66218" y="12175"/>
                  </a:lnTo>
                  <a:lnTo>
                    <a:pt x="65621" y="12507"/>
                  </a:lnTo>
                  <a:lnTo>
                    <a:pt x="64408" y="13138"/>
                  </a:lnTo>
                  <a:lnTo>
                    <a:pt x="63196" y="13753"/>
                  </a:lnTo>
                  <a:lnTo>
                    <a:pt x="61967" y="14384"/>
                  </a:lnTo>
                  <a:lnTo>
                    <a:pt x="60771" y="15015"/>
                  </a:lnTo>
                  <a:lnTo>
                    <a:pt x="60156" y="15347"/>
                  </a:lnTo>
                  <a:lnTo>
                    <a:pt x="59575" y="15679"/>
                  </a:lnTo>
                  <a:lnTo>
                    <a:pt x="58977" y="16045"/>
                  </a:lnTo>
                  <a:lnTo>
                    <a:pt x="58396" y="16410"/>
                  </a:lnTo>
                  <a:lnTo>
                    <a:pt x="57831" y="16792"/>
                  </a:lnTo>
                  <a:lnTo>
                    <a:pt x="57266" y="17207"/>
                  </a:lnTo>
                  <a:lnTo>
                    <a:pt x="56718" y="17623"/>
                  </a:lnTo>
                  <a:lnTo>
                    <a:pt x="56203" y="18054"/>
                  </a:lnTo>
                  <a:lnTo>
                    <a:pt x="55689" y="18519"/>
                  </a:lnTo>
                  <a:lnTo>
                    <a:pt x="55207" y="18985"/>
                  </a:lnTo>
                  <a:lnTo>
                    <a:pt x="54742" y="19483"/>
                  </a:lnTo>
                  <a:lnTo>
                    <a:pt x="54310" y="19998"/>
                  </a:lnTo>
                  <a:lnTo>
                    <a:pt x="53912" y="20529"/>
                  </a:lnTo>
                  <a:lnTo>
                    <a:pt x="53712" y="20811"/>
                  </a:lnTo>
                  <a:lnTo>
                    <a:pt x="53530" y="21094"/>
                  </a:lnTo>
                  <a:lnTo>
                    <a:pt x="53363" y="21376"/>
                  </a:lnTo>
                  <a:lnTo>
                    <a:pt x="53197" y="21675"/>
                  </a:lnTo>
                  <a:lnTo>
                    <a:pt x="53031" y="21974"/>
                  </a:lnTo>
                  <a:lnTo>
                    <a:pt x="52882" y="22273"/>
                  </a:lnTo>
                  <a:lnTo>
                    <a:pt x="52749" y="22589"/>
                  </a:lnTo>
                  <a:lnTo>
                    <a:pt x="52633" y="22904"/>
                  </a:lnTo>
                  <a:lnTo>
                    <a:pt x="52516" y="23236"/>
                  </a:lnTo>
                  <a:lnTo>
                    <a:pt x="52417" y="23568"/>
                  </a:lnTo>
                  <a:lnTo>
                    <a:pt x="52334" y="23901"/>
                  </a:lnTo>
                  <a:lnTo>
                    <a:pt x="52267" y="24249"/>
                  </a:lnTo>
                  <a:lnTo>
                    <a:pt x="52201" y="24582"/>
                  </a:lnTo>
                  <a:lnTo>
                    <a:pt x="52168" y="24930"/>
                  </a:lnTo>
                  <a:lnTo>
                    <a:pt x="52134" y="25279"/>
                  </a:lnTo>
                  <a:lnTo>
                    <a:pt x="52118" y="25611"/>
                  </a:lnTo>
                  <a:lnTo>
                    <a:pt x="52118" y="25960"/>
                  </a:lnTo>
                  <a:lnTo>
                    <a:pt x="52118" y="26309"/>
                  </a:lnTo>
                  <a:lnTo>
                    <a:pt x="52151" y="26658"/>
                  </a:lnTo>
                  <a:lnTo>
                    <a:pt x="52184" y="26990"/>
                  </a:lnTo>
                  <a:lnTo>
                    <a:pt x="52234" y="27339"/>
                  </a:lnTo>
                  <a:lnTo>
                    <a:pt x="52300" y="27671"/>
                  </a:lnTo>
                  <a:lnTo>
                    <a:pt x="52384" y="28003"/>
                  </a:lnTo>
                  <a:lnTo>
                    <a:pt x="52467" y="28319"/>
                  </a:lnTo>
                  <a:lnTo>
                    <a:pt x="52583" y="28634"/>
                  </a:lnTo>
                  <a:lnTo>
                    <a:pt x="52699" y="28950"/>
                  </a:lnTo>
                  <a:lnTo>
                    <a:pt x="52832" y="29265"/>
                  </a:lnTo>
                  <a:lnTo>
                    <a:pt x="52981" y="29548"/>
                  </a:lnTo>
                  <a:lnTo>
                    <a:pt x="53148" y="29847"/>
                  </a:lnTo>
                  <a:lnTo>
                    <a:pt x="53330" y="30129"/>
                  </a:lnTo>
                  <a:lnTo>
                    <a:pt x="53513" y="30395"/>
                  </a:lnTo>
                  <a:lnTo>
                    <a:pt x="53712" y="30644"/>
                  </a:lnTo>
                  <a:lnTo>
                    <a:pt x="53928" y="30893"/>
                  </a:lnTo>
                  <a:lnTo>
                    <a:pt x="54161" y="31125"/>
                  </a:lnTo>
                  <a:lnTo>
                    <a:pt x="54410" y="31341"/>
                  </a:lnTo>
                  <a:lnTo>
                    <a:pt x="54675" y="31541"/>
                  </a:lnTo>
                  <a:lnTo>
                    <a:pt x="54958" y="31740"/>
                  </a:lnTo>
                  <a:lnTo>
                    <a:pt x="55240" y="31906"/>
                  </a:lnTo>
                  <a:lnTo>
                    <a:pt x="54941" y="31956"/>
                  </a:lnTo>
                  <a:lnTo>
                    <a:pt x="54642" y="31972"/>
                  </a:lnTo>
                  <a:lnTo>
                    <a:pt x="54343" y="31989"/>
                  </a:lnTo>
                  <a:lnTo>
                    <a:pt x="54028" y="31972"/>
                  </a:lnTo>
                  <a:lnTo>
                    <a:pt x="53729" y="31956"/>
                  </a:lnTo>
                  <a:lnTo>
                    <a:pt x="53430" y="31923"/>
                  </a:lnTo>
                  <a:lnTo>
                    <a:pt x="53131" y="31856"/>
                  </a:lnTo>
                  <a:lnTo>
                    <a:pt x="52832" y="31790"/>
                  </a:lnTo>
                  <a:lnTo>
                    <a:pt x="52550" y="31707"/>
                  </a:lnTo>
                  <a:lnTo>
                    <a:pt x="52267" y="31624"/>
                  </a:lnTo>
                  <a:lnTo>
                    <a:pt x="51985" y="31507"/>
                  </a:lnTo>
                  <a:lnTo>
                    <a:pt x="51703" y="31391"/>
                  </a:lnTo>
                  <a:lnTo>
                    <a:pt x="51420" y="31258"/>
                  </a:lnTo>
                  <a:lnTo>
                    <a:pt x="51154" y="31109"/>
                  </a:lnTo>
                  <a:lnTo>
                    <a:pt x="50889" y="30959"/>
                  </a:lnTo>
                  <a:lnTo>
                    <a:pt x="50640" y="30777"/>
                  </a:lnTo>
                  <a:lnTo>
                    <a:pt x="50390" y="30610"/>
                  </a:lnTo>
                  <a:lnTo>
                    <a:pt x="50158" y="30411"/>
                  </a:lnTo>
                  <a:lnTo>
                    <a:pt x="49925" y="30212"/>
                  </a:lnTo>
                  <a:lnTo>
                    <a:pt x="49710" y="30013"/>
                  </a:lnTo>
                  <a:lnTo>
                    <a:pt x="49494" y="29780"/>
                  </a:lnTo>
                  <a:lnTo>
                    <a:pt x="49294" y="29564"/>
                  </a:lnTo>
                  <a:lnTo>
                    <a:pt x="49112" y="29315"/>
                  </a:lnTo>
                  <a:lnTo>
                    <a:pt x="48929" y="29083"/>
                  </a:lnTo>
                  <a:lnTo>
                    <a:pt x="48763" y="28817"/>
                  </a:lnTo>
                  <a:lnTo>
                    <a:pt x="48613" y="28568"/>
                  </a:lnTo>
                  <a:lnTo>
                    <a:pt x="48464" y="28302"/>
                  </a:lnTo>
                  <a:lnTo>
                    <a:pt x="48348" y="28020"/>
                  </a:lnTo>
                  <a:lnTo>
                    <a:pt x="48231" y="27737"/>
                  </a:lnTo>
                  <a:lnTo>
                    <a:pt x="48132" y="27455"/>
                  </a:lnTo>
                  <a:lnTo>
                    <a:pt x="48049" y="27156"/>
                  </a:lnTo>
                  <a:lnTo>
                    <a:pt x="47982" y="26857"/>
                  </a:lnTo>
                  <a:lnTo>
                    <a:pt x="47866" y="29232"/>
                  </a:lnTo>
                  <a:lnTo>
                    <a:pt x="47833" y="30411"/>
                  </a:lnTo>
                  <a:lnTo>
                    <a:pt x="47800" y="31590"/>
                  </a:lnTo>
                  <a:lnTo>
                    <a:pt x="47766" y="32753"/>
                  </a:lnTo>
                  <a:lnTo>
                    <a:pt x="47766" y="33916"/>
                  </a:lnTo>
                  <a:lnTo>
                    <a:pt x="47783" y="35078"/>
                  </a:lnTo>
                  <a:lnTo>
                    <a:pt x="47800" y="36241"/>
                  </a:lnTo>
                  <a:lnTo>
                    <a:pt x="47866" y="37387"/>
                  </a:lnTo>
                  <a:lnTo>
                    <a:pt x="47932" y="38533"/>
                  </a:lnTo>
                  <a:lnTo>
                    <a:pt x="48049" y="39695"/>
                  </a:lnTo>
                  <a:lnTo>
                    <a:pt x="48182" y="40841"/>
                  </a:lnTo>
                  <a:lnTo>
                    <a:pt x="48348" y="41987"/>
                  </a:lnTo>
                  <a:lnTo>
                    <a:pt x="48547" y="43150"/>
                  </a:lnTo>
                  <a:lnTo>
                    <a:pt x="48779" y="44296"/>
                  </a:lnTo>
                  <a:lnTo>
                    <a:pt x="49045" y="45459"/>
                  </a:lnTo>
                  <a:lnTo>
                    <a:pt x="49211" y="46040"/>
                  </a:lnTo>
                  <a:lnTo>
                    <a:pt x="49377" y="46621"/>
                  </a:lnTo>
                  <a:lnTo>
                    <a:pt x="49543" y="47186"/>
                  </a:lnTo>
                  <a:lnTo>
                    <a:pt x="49726" y="47751"/>
                  </a:lnTo>
                  <a:lnTo>
                    <a:pt x="49942" y="48332"/>
                  </a:lnTo>
                  <a:lnTo>
                    <a:pt x="50141" y="48897"/>
                  </a:lnTo>
                  <a:lnTo>
                    <a:pt x="50374" y="49445"/>
                  </a:lnTo>
                  <a:lnTo>
                    <a:pt x="50606" y="50009"/>
                  </a:lnTo>
                  <a:lnTo>
                    <a:pt x="50856" y="50557"/>
                  </a:lnTo>
                  <a:lnTo>
                    <a:pt x="51105" y="51105"/>
                  </a:lnTo>
                  <a:lnTo>
                    <a:pt x="51387" y="51637"/>
                  </a:lnTo>
                  <a:lnTo>
                    <a:pt x="51669" y="52168"/>
                  </a:lnTo>
                  <a:lnTo>
                    <a:pt x="51952" y="52683"/>
                  </a:lnTo>
                  <a:lnTo>
                    <a:pt x="52267" y="53198"/>
                  </a:lnTo>
                  <a:lnTo>
                    <a:pt x="52583" y="53713"/>
                  </a:lnTo>
                  <a:lnTo>
                    <a:pt x="52915" y="54211"/>
                  </a:lnTo>
                  <a:lnTo>
                    <a:pt x="53247" y="54710"/>
                  </a:lnTo>
                  <a:lnTo>
                    <a:pt x="53596" y="55191"/>
                  </a:lnTo>
                  <a:lnTo>
                    <a:pt x="53961" y="55656"/>
                  </a:lnTo>
                  <a:lnTo>
                    <a:pt x="54343" y="56121"/>
                  </a:lnTo>
                  <a:lnTo>
                    <a:pt x="54725" y="56570"/>
                  </a:lnTo>
                  <a:lnTo>
                    <a:pt x="55141" y="57001"/>
                  </a:lnTo>
                  <a:lnTo>
                    <a:pt x="55539" y="57433"/>
                  </a:lnTo>
                  <a:lnTo>
                    <a:pt x="55971" y="57832"/>
                  </a:lnTo>
                  <a:lnTo>
                    <a:pt x="56403" y="58231"/>
                  </a:lnTo>
                  <a:lnTo>
                    <a:pt x="56851" y="58629"/>
                  </a:lnTo>
                  <a:lnTo>
                    <a:pt x="57316" y="58995"/>
                  </a:lnTo>
                  <a:lnTo>
                    <a:pt x="57781" y="59360"/>
                  </a:lnTo>
                  <a:lnTo>
                    <a:pt x="58263" y="59692"/>
                  </a:lnTo>
                  <a:lnTo>
                    <a:pt x="58761" y="60024"/>
                  </a:lnTo>
                  <a:lnTo>
                    <a:pt x="59259" y="60340"/>
                  </a:lnTo>
                  <a:lnTo>
                    <a:pt x="59774" y="60639"/>
                  </a:lnTo>
                  <a:lnTo>
                    <a:pt x="59824" y="61685"/>
                  </a:lnTo>
                  <a:lnTo>
                    <a:pt x="59841" y="62765"/>
                  </a:lnTo>
                  <a:lnTo>
                    <a:pt x="59808" y="63844"/>
                  </a:lnTo>
                  <a:lnTo>
                    <a:pt x="59758" y="64940"/>
                  </a:lnTo>
                  <a:lnTo>
                    <a:pt x="59658" y="66037"/>
                  </a:lnTo>
                  <a:lnTo>
                    <a:pt x="59592" y="66568"/>
                  </a:lnTo>
                  <a:lnTo>
                    <a:pt x="59509" y="67116"/>
                  </a:lnTo>
                  <a:lnTo>
                    <a:pt x="59426" y="67664"/>
                  </a:lnTo>
                  <a:lnTo>
                    <a:pt x="59342" y="68212"/>
                  </a:lnTo>
                  <a:lnTo>
                    <a:pt x="59243" y="68744"/>
                  </a:lnTo>
                  <a:lnTo>
                    <a:pt x="59127" y="69292"/>
                  </a:lnTo>
                  <a:lnTo>
                    <a:pt x="58994" y="69823"/>
                  </a:lnTo>
                  <a:lnTo>
                    <a:pt x="58861" y="70355"/>
                  </a:lnTo>
                  <a:lnTo>
                    <a:pt x="58711" y="70870"/>
                  </a:lnTo>
                  <a:lnTo>
                    <a:pt x="58545" y="71401"/>
                  </a:lnTo>
                  <a:lnTo>
                    <a:pt x="58379" y="71916"/>
                  </a:lnTo>
                  <a:lnTo>
                    <a:pt x="58180" y="72414"/>
                  </a:lnTo>
                  <a:lnTo>
                    <a:pt x="57997" y="72912"/>
                  </a:lnTo>
                  <a:lnTo>
                    <a:pt x="57781" y="73411"/>
                  </a:lnTo>
                  <a:lnTo>
                    <a:pt x="57565" y="73892"/>
                  </a:lnTo>
                  <a:lnTo>
                    <a:pt x="57316" y="74374"/>
                  </a:lnTo>
                  <a:lnTo>
                    <a:pt x="57067" y="74839"/>
                  </a:lnTo>
                  <a:lnTo>
                    <a:pt x="56818" y="75304"/>
                  </a:lnTo>
                  <a:lnTo>
                    <a:pt x="56536" y="75753"/>
                  </a:lnTo>
                  <a:lnTo>
                    <a:pt x="56237" y="76201"/>
                  </a:lnTo>
                  <a:lnTo>
                    <a:pt x="55938" y="76616"/>
                  </a:lnTo>
                  <a:lnTo>
                    <a:pt x="55622" y="77031"/>
                  </a:lnTo>
                  <a:lnTo>
                    <a:pt x="55240" y="77496"/>
                  </a:lnTo>
                  <a:lnTo>
                    <a:pt x="54842" y="77945"/>
                  </a:lnTo>
                  <a:lnTo>
                    <a:pt x="54426" y="78393"/>
                  </a:lnTo>
                  <a:lnTo>
                    <a:pt x="54011" y="78808"/>
                  </a:lnTo>
                  <a:lnTo>
                    <a:pt x="53579" y="79224"/>
                  </a:lnTo>
                  <a:lnTo>
                    <a:pt x="53131" y="79606"/>
                  </a:lnTo>
                  <a:lnTo>
                    <a:pt x="52682" y="80004"/>
                  </a:lnTo>
                  <a:lnTo>
                    <a:pt x="52217" y="80370"/>
                  </a:lnTo>
                  <a:lnTo>
                    <a:pt x="51736" y="80718"/>
                  </a:lnTo>
                  <a:lnTo>
                    <a:pt x="51254" y="81067"/>
                  </a:lnTo>
                  <a:lnTo>
                    <a:pt x="50756" y="81399"/>
                  </a:lnTo>
                  <a:lnTo>
                    <a:pt x="50258" y="81732"/>
                  </a:lnTo>
                  <a:lnTo>
                    <a:pt x="49743" y="82047"/>
                  </a:lnTo>
                  <a:lnTo>
                    <a:pt x="49228" y="82346"/>
                  </a:lnTo>
                  <a:lnTo>
                    <a:pt x="48696" y="82645"/>
                  </a:lnTo>
                  <a:lnTo>
                    <a:pt x="48165" y="82927"/>
                  </a:lnTo>
                  <a:lnTo>
                    <a:pt x="47085" y="83492"/>
                  </a:lnTo>
                  <a:lnTo>
                    <a:pt x="45989" y="84007"/>
                  </a:lnTo>
                  <a:lnTo>
                    <a:pt x="44860" y="84505"/>
                  </a:lnTo>
                  <a:lnTo>
                    <a:pt x="43730" y="84970"/>
                  </a:lnTo>
                  <a:lnTo>
                    <a:pt x="42601" y="85419"/>
                  </a:lnTo>
                  <a:lnTo>
                    <a:pt x="41455" y="85851"/>
                  </a:lnTo>
                  <a:lnTo>
                    <a:pt x="39180" y="86698"/>
                  </a:lnTo>
                  <a:lnTo>
                    <a:pt x="26541" y="91282"/>
                  </a:lnTo>
                  <a:lnTo>
                    <a:pt x="24282" y="92095"/>
                  </a:lnTo>
                  <a:lnTo>
                    <a:pt x="22040" y="92942"/>
                  </a:lnTo>
                  <a:lnTo>
                    <a:pt x="20910" y="93374"/>
                  </a:lnTo>
                  <a:lnTo>
                    <a:pt x="19798" y="93823"/>
                  </a:lnTo>
                  <a:lnTo>
                    <a:pt x="18701" y="94271"/>
                  </a:lnTo>
                  <a:lnTo>
                    <a:pt x="17589" y="94753"/>
                  </a:lnTo>
                  <a:lnTo>
                    <a:pt x="16509" y="95251"/>
                  </a:lnTo>
                  <a:lnTo>
                    <a:pt x="15430" y="95749"/>
                  </a:lnTo>
                  <a:lnTo>
                    <a:pt x="14350" y="96297"/>
                  </a:lnTo>
                  <a:lnTo>
                    <a:pt x="13304" y="96845"/>
                  </a:lnTo>
                  <a:lnTo>
                    <a:pt x="12257" y="97427"/>
                  </a:lnTo>
                  <a:lnTo>
                    <a:pt x="11228" y="98041"/>
                  </a:lnTo>
                  <a:lnTo>
                    <a:pt x="10231" y="98689"/>
                  </a:lnTo>
                  <a:lnTo>
                    <a:pt x="9235" y="99353"/>
                  </a:lnTo>
                  <a:lnTo>
                    <a:pt x="8504" y="99901"/>
                  </a:lnTo>
                  <a:lnTo>
                    <a:pt x="7790" y="100449"/>
                  </a:lnTo>
                  <a:lnTo>
                    <a:pt x="7075" y="101031"/>
                  </a:lnTo>
                  <a:lnTo>
                    <a:pt x="6394" y="101629"/>
                  </a:lnTo>
                  <a:lnTo>
                    <a:pt x="5730" y="102243"/>
                  </a:lnTo>
                  <a:lnTo>
                    <a:pt x="5082" y="102891"/>
                  </a:lnTo>
                  <a:lnTo>
                    <a:pt x="4451" y="103555"/>
                  </a:lnTo>
                  <a:lnTo>
                    <a:pt x="3837" y="104236"/>
                  </a:lnTo>
                  <a:lnTo>
                    <a:pt x="3255" y="104934"/>
                  </a:lnTo>
                  <a:lnTo>
                    <a:pt x="2707" y="105648"/>
                  </a:lnTo>
                  <a:lnTo>
                    <a:pt x="2176" y="106379"/>
                  </a:lnTo>
                  <a:lnTo>
                    <a:pt x="1678" y="107143"/>
                  </a:lnTo>
                  <a:lnTo>
                    <a:pt x="1213" y="107907"/>
                  </a:lnTo>
                  <a:lnTo>
                    <a:pt x="781" y="108687"/>
                  </a:lnTo>
                  <a:lnTo>
                    <a:pt x="366" y="109484"/>
                  </a:lnTo>
                  <a:lnTo>
                    <a:pt x="0" y="110315"/>
                  </a:lnTo>
                  <a:lnTo>
                    <a:pt x="880" y="111096"/>
                  </a:lnTo>
                  <a:lnTo>
                    <a:pt x="1761" y="111860"/>
                  </a:lnTo>
                  <a:lnTo>
                    <a:pt x="2658" y="112623"/>
                  </a:lnTo>
                  <a:lnTo>
                    <a:pt x="3554" y="113387"/>
                  </a:lnTo>
                  <a:lnTo>
                    <a:pt x="4468" y="114118"/>
                  </a:lnTo>
                  <a:lnTo>
                    <a:pt x="5381" y="114866"/>
                  </a:lnTo>
                  <a:lnTo>
                    <a:pt x="6311" y="115580"/>
                  </a:lnTo>
                  <a:lnTo>
                    <a:pt x="7241" y="116294"/>
                  </a:lnTo>
                  <a:lnTo>
                    <a:pt x="8188" y="116992"/>
                  </a:lnTo>
                  <a:lnTo>
                    <a:pt x="9151" y="117689"/>
                  </a:lnTo>
                  <a:lnTo>
                    <a:pt x="10098" y="118370"/>
                  </a:lnTo>
                  <a:lnTo>
                    <a:pt x="11078" y="119034"/>
                  </a:lnTo>
                  <a:lnTo>
                    <a:pt x="12041" y="119699"/>
                  </a:lnTo>
                  <a:lnTo>
                    <a:pt x="13038" y="120346"/>
                  </a:lnTo>
                  <a:lnTo>
                    <a:pt x="14018" y="120994"/>
                  </a:lnTo>
                  <a:lnTo>
                    <a:pt x="15014" y="121625"/>
                  </a:lnTo>
                  <a:lnTo>
                    <a:pt x="16027" y="122240"/>
                  </a:lnTo>
                  <a:lnTo>
                    <a:pt x="17041" y="122838"/>
                  </a:lnTo>
                  <a:lnTo>
                    <a:pt x="18054" y="123436"/>
                  </a:lnTo>
                  <a:lnTo>
                    <a:pt x="19083" y="124017"/>
                  </a:lnTo>
                  <a:lnTo>
                    <a:pt x="20130" y="124598"/>
                  </a:lnTo>
                  <a:lnTo>
                    <a:pt x="21159" y="125163"/>
                  </a:lnTo>
                  <a:lnTo>
                    <a:pt x="22222" y="125711"/>
                  </a:lnTo>
                  <a:lnTo>
                    <a:pt x="23269" y="126243"/>
                  </a:lnTo>
                  <a:lnTo>
                    <a:pt x="24332" y="126774"/>
                  </a:lnTo>
                  <a:lnTo>
                    <a:pt x="25411" y="127289"/>
                  </a:lnTo>
                  <a:lnTo>
                    <a:pt x="26474" y="127787"/>
                  </a:lnTo>
                  <a:lnTo>
                    <a:pt x="27570" y="128285"/>
                  </a:lnTo>
                  <a:lnTo>
                    <a:pt x="28650" y="128767"/>
                  </a:lnTo>
                  <a:lnTo>
                    <a:pt x="29746" y="129232"/>
                  </a:lnTo>
                  <a:lnTo>
                    <a:pt x="30859" y="129680"/>
                  </a:lnTo>
                  <a:lnTo>
                    <a:pt x="31955" y="130129"/>
                  </a:lnTo>
                  <a:lnTo>
                    <a:pt x="33068" y="130561"/>
                  </a:lnTo>
                  <a:lnTo>
                    <a:pt x="34197" y="130976"/>
                  </a:lnTo>
                  <a:lnTo>
                    <a:pt x="35327" y="131375"/>
                  </a:lnTo>
                  <a:lnTo>
                    <a:pt x="36456" y="131773"/>
                  </a:lnTo>
                  <a:lnTo>
                    <a:pt x="37602" y="132155"/>
                  </a:lnTo>
                  <a:lnTo>
                    <a:pt x="38748" y="132521"/>
                  </a:lnTo>
                  <a:lnTo>
                    <a:pt x="39894" y="132869"/>
                  </a:lnTo>
                  <a:lnTo>
                    <a:pt x="41040" y="133218"/>
                  </a:lnTo>
                  <a:lnTo>
                    <a:pt x="42202" y="133550"/>
                  </a:lnTo>
                  <a:lnTo>
                    <a:pt x="43382" y="133866"/>
                  </a:lnTo>
                  <a:lnTo>
                    <a:pt x="44544" y="134165"/>
                  </a:lnTo>
                  <a:lnTo>
                    <a:pt x="45723" y="134464"/>
                  </a:lnTo>
                  <a:lnTo>
                    <a:pt x="46903" y="134729"/>
                  </a:lnTo>
                  <a:lnTo>
                    <a:pt x="48099" y="134995"/>
                  </a:lnTo>
                  <a:lnTo>
                    <a:pt x="49294" y="135244"/>
                  </a:lnTo>
                  <a:lnTo>
                    <a:pt x="50490" y="135477"/>
                  </a:lnTo>
                  <a:lnTo>
                    <a:pt x="51686" y="135709"/>
                  </a:lnTo>
                  <a:lnTo>
                    <a:pt x="52898" y="135909"/>
                  </a:lnTo>
                  <a:lnTo>
                    <a:pt x="54111" y="136108"/>
                  </a:lnTo>
                  <a:lnTo>
                    <a:pt x="55323" y="136291"/>
                  </a:lnTo>
                  <a:lnTo>
                    <a:pt x="56536" y="136457"/>
                  </a:lnTo>
                  <a:lnTo>
                    <a:pt x="57765" y="136606"/>
                  </a:lnTo>
                  <a:lnTo>
                    <a:pt x="58994" y="136739"/>
                  </a:lnTo>
                  <a:lnTo>
                    <a:pt x="60239" y="136872"/>
                  </a:lnTo>
                  <a:lnTo>
                    <a:pt x="61468" y="136972"/>
                  </a:lnTo>
                  <a:lnTo>
                    <a:pt x="62714" y="137071"/>
                  </a:lnTo>
                  <a:lnTo>
                    <a:pt x="63960" y="137154"/>
                  </a:lnTo>
                  <a:lnTo>
                    <a:pt x="65205" y="137221"/>
                  </a:lnTo>
                  <a:lnTo>
                    <a:pt x="66468" y="137271"/>
                  </a:lnTo>
                  <a:lnTo>
                    <a:pt x="67713" y="137320"/>
                  </a:lnTo>
                  <a:lnTo>
                    <a:pt x="68975" y="137337"/>
                  </a:lnTo>
                  <a:lnTo>
                    <a:pt x="71550" y="137337"/>
                  </a:lnTo>
                  <a:lnTo>
                    <a:pt x="72845" y="137304"/>
                  </a:lnTo>
                  <a:lnTo>
                    <a:pt x="74141" y="137271"/>
                  </a:lnTo>
                  <a:lnTo>
                    <a:pt x="75436" y="137221"/>
                  </a:lnTo>
                  <a:lnTo>
                    <a:pt x="76715" y="137138"/>
                  </a:lnTo>
                  <a:lnTo>
                    <a:pt x="77994" y="137055"/>
                  </a:lnTo>
                  <a:lnTo>
                    <a:pt x="79273" y="136955"/>
                  </a:lnTo>
                  <a:lnTo>
                    <a:pt x="80552" y="136839"/>
                  </a:lnTo>
                  <a:lnTo>
                    <a:pt x="81814" y="136706"/>
                  </a:lnTo>
                  <a:lnTo>
                    <a:pt x="83093" y="136556"/>
                  </a:lnTo>
                  <a:lnTo>
                    <a:pt x="84338" y="136407"/>
                  </a:lnTo>
                  <a:lnTo>
                    <a:pt x="85601" y="136224"/>
                  </a:lnTo>
                  <a:lnTo>
                    <a:pt x="86846" y="136042"/>
                  </a:lnTo>
                  <a:lnTo>
                    <a:pt x="88092" y="135826"/>
                  </a:lnTo>
                  <a:lnTo>
                    <a:pt x="89338" y="135610"/>
                  </a:lnTo>
                  <a:lnTo>
                    <a:pt x="90567" y="135377"/>
                  </a:lnTo>
                  <a:lnTo>
                    <a:pt x="91796" y="135128"/>
                  </a:lnTo>
                  <a:lnTo>
                    <a:pt x="93025" y="134862"/>
                  </a:lnTo>
                  <a:lnTo>
                    <a:pt x="94254" y="134580"/>
                  </a:lnTo>
                  <a:lnTo>
                    <a:pt x="95466" y="134281"/>
                  </a:lnTo>
                  <a:lnTo>
                    <a:pt x="96679" y="133982"/>
                  </a:lnTo>
                  <a:lnTo>
                    <a:pt x="97874" y="133667"/>
                  </a:lnTo>
                  <a:lnTo>
                    <a:pt x="99070" y="133334"/>
                  </a:lnTo>
                  <a:lnTo>
                    <a:pt x="100266" y="132986"/>
                  </a:lnTo>
                  <a:lnTo>
                    <a:pt x="101445" y="132620"/>
                  </a:lnTo>
                  <a:lnTo>
                    <a:pt x="102624" y="132238"/>
                  </a:lnTo>
                  <a:lnTo>
                    <a:pt x="103804" y="131856"/>
                  </a:lnTo>
                  <a:lnTo>
                    <a:pt x="104966" y="131458"/>
                  </a:lnTo>
                  <a:lnTo>
                    <a:pt x="106129" y="131042"/>
                  </a:lnTo>
                  <a:lnTo>
                    <a:pt x="107291" y="130611"/>
                  </a:lnTo>
                  <a:lnTo>
                    <a:pt x="108437" y="130162"/>
                  </a:lnTo>
                  <a:lnTo>
                    <a:pt x="109583" y="129714"/>
                  </a:lnTo>
                  <a:lnTo>
                    <a:pt x="110713" y="129249"/>
                  </a:lnTo>
                  <a:lnTo>
                    <a:pt x="111842" y="128767"/>
                  </a:lnTo>
                  <a:lnTo>
                    <a:pt x="112955" y="128269"/>
                  </a:lnTo>
                  <a:lnTo>
                    <a:pt x="114068" y="127770"/>
                  </a:lnTo>
                  <a:lnTo>
                    <a:pt x="115180" y="127239"/>
                  </a:lnTo>
                  <a:lnTo>
                    <a:pt x="116277" y="126708"/>
                  </a:lnTo>
                  <a:lnTo>
                    <a:pt x="117373" y="126176"/>
                  </a:lnTo>
                  <a:lnTo>
                    <a:pt x="118469" y="125611"/>
                  </a:lnTo>
                  <a:lnTo>
                    <a:pt x="119548" y="125047"/>
                  </a:lnTo>
                  <a:lnTo>
                    <a:pt x="120611" y="124465"/>
                  </a:lnTo>
                  <a:lnTo>
                    <a:pt x="121674" y="123867"/>
                  </a:lnTo>
                  <a:lnTo>
                    <a:pt x="122737" y="123270"/>
                  </a:lnTo>
                  <a:lnTo>
                    <a:pt x="123784" y="122655"/>
                  </a:lnTo>
                  <a:lnTo>
                    <a:pt x="124813" y="122024"/>
                  </a:lnTo>
                  <a:lnTo>
                    <a:pt x="125860" y="121393"/>
                  </a:lnTo>
                  <a:lnTo>
                    <a:pt x="126873" y="120728"/>
                  </a:lnTo>
                  <a:lnTo>
                    <a:pt x="127903" y="120064"/>
                  </a:lnTo>
                  <a:lnTo>
                    <a:pt x="128899" y="119400"/>
                  </a:lnTo>
                  <a:lnTo>
                    <a:pt x="129896" y="118719"/>
                  </a:lnTo>
                  <a:lnTo>
                    <a:pt x="130892" y="118021"/>
                  </a:lnTo>
                  <a:lnTo>
                    <a:pt x="131872" y="117307"/>
                  </a:lnTo>
                  <a:lnTo>
                    <a:pt x="132852" y="116593"/>
                  </a:lnTo>
                  <a:lnTo>
                    <a:pt x="133815" y="115862"/>
                  </a:lnTo>
                  <a:lnTo>
                    <a:pt x="134779" y="115115"/>
                  </a:lnTo>
                  <a:lnTo>
                    <a:pt x="135725" y="114367"/>
                  </a:lnTo>
                  <a:lnTo>
                    <a:pt x="136672" y="113603"/>
                  </a:lnTo>
                  <a:lnTo>
                    <a:pt x="137602" y="112839"/>
                  </a:lnTo>
                  <a:lnTo>
                    <a:pt x="138515" y="112042"/>
                  </a:lnTo>
                  <a:lnTo>
                    <a:pt x="139429" y="111262"/>
                  </a:lnTo>
                  <a:lnTo>
                    <a:pt x="140326" y="110448"/>
                  </a:lnTo>
                  <a:lnTo>
                    <a:pt x="141223" y="109634"/>
                  </a:lnTo>
                  <a:lnTo>
                    <a:pt x="142103" y="108820"/>
                  </a:lnTo>
                  <a:lnTo>
                    <a:pt x="141904" y="108405"/>
                  </a:lnTo>
                  <a:lnTo>
                    <a:pt x="141704" y="108006"/>
                  </a:lnTo>
                  <a:lnTo>
                    <a:pt x="141472" y="107608"/>
                  </a:lnTo>
                  <a:lnTo>
                    <a:pt x="141239" y="107209"/>
                  </a:lnTo>
                  <a:lnTo>
                    <a:pt x="140990" y="106827"/>
                  </a:lnTo>
                  <a:lnTo>
                    <a:pt x="140741" y="106445"/>
                  </a:lnTo>
                  <a:lnTo>
                    <a:pt x="140459" y="106080"/>
                  </a:lnTo>
                  <a:lnTo>
                    <a:pt x="140193" y="105714"/>
                  </a:lnTo>
                  <a:lnTo>
                    <a:pt x="139911" y="105366"/>
                  </a:lnTo>
                  <a:lnTo>
                    <a:pt x="139612" y="105000"/>
                  </a:lnTo>
                  <a:lnTo>
                    <a:pt x="139296" y="104668"/>
                  </a:lnTo>
                  <a:lnTo>
                    <a:pt x="138997" y="104319"/>
                  </a:lnTo>
                  <a:lnTo>
                    <a:pt x="138682" y="103987"/>
                  </a:lnTo>
                  <a:lnTo>
                    <a:pt x="138349" y="103671"/>
                  </a:lnTo>
                  <a:lnTo>
                    <a:pt x="137668" y="103057"/>
                  </a:lnTo>
                  <a:lnTo>
                    <a:pt x="137170" y="102609"/>
                  </a:lnTo>
                  <a:lnTo>
                    <a:pt x="136639" y="102177"/>
                  </a:lnTo>
                  <a:lnTo>
                    <a:pt x="136107" y="101762"/>
                  </a:lnTo>
                  <a:lnTo>
                    <a:pt x="135559" y="101363"/>
                  </a:lnTo>
                  <a:lnTo>
                    <a:pt x="135011" y="100981"/>
                  </a:lnTo>
                  <a:lnTo>
                    <a:pt x="134446" y="100616"/>
                  </a:lnTo>
                  <a:lnTo>
                    <a:pt x="133865" y="100250"/>
                  </a:lnTo>
                  <a:lnTo>
                    <a:pt x="133300" y="99885"/>
                  </a:lnTo>
                  <a:lnTo>
                    <a:pt x="132719" y="99536"/>
                  </a:lnTo>
                  <a:lnTo>
                    <a:pt x="132121" y="99204"/>
                  </a:lnTo>
                  <a:lnTo>
                    <a:pt x="130925" y="98556"/>
                  </a:lnTo>
                  <a:lnTo>
                    <a:pt x="129730" y="97925"/>
                  </a:lnTo>
                  <a:lnTo>
                    <a:pt x="128517" y="97327"/>
                  </a:lnTo>
                  <a:lnTo>
                    <a:pt x="127006" y="96580"/>
                  </a:lnTo>
                  <a:lnTo>
                    <a:pt x="125494" y="95865"/>
                  </a:lnTo>
                  <a:lnTo>
                    <a:pt x="123983" y="95168"/>
                  </a:lnTo>
                  <a:lnTo>
                    <a:pt x="122455" y="94470"/>
                  </a:lnTo>
                  <a:lnTo>
                    <a:pt x="120927" y="93789"/>
                  </a:lnTo>
                  <a:lnTo>
                    <a:pt x="119382" y="93142"/>
                  </a:lnTo>
                  <a:lnTo>
                    <a:pt x="117838" y="92494"/>
                  </a:lnTo>
                  <a:lnTo>
                    <a:pt x="116293" y="91863"/>
                  </a:lnTo>
                  <a:lnTo>
                    <a:pt x="114732" y="91248"/>
                  </a:lnTo>
                  <a:lnTo>
                    <a:pt x="113171" y="90650"/>
                  </a:lnTo>
                  <a:lnTo>
                    <a:pt x="111610" y="90052"/>
                  </a:lnTo>
                  <a:lnTo>
                    <a:pt x="110032" y="89488"/>
                  </a:lnTo>
                  <a:lnTo>
                    <a:pt x="108454" y="88940"/>
                  </a:lnTo>
                  <a:lnTo>
                    <a:pt x="106860" y="88392"/>
                  </a:lnTo>
                  <a:lnTo>
                    <a:pt x="105282" y="87877"/>
                  </a:lnTo>
                  <a:lnTo>
                    <a:pt x="103687" y="87379"/>
                  </a:lnTo>
                  <a:lnTo>
                    <a:pt x="101545" y="86698"/>
                  </a:lnTo>
                  <a:lnTo>
                    <a:pt x="100482" y="86349"/>
                  </a:lnTo>
                  <a:lnTo>
                    <a:pt x="99436" y="85983"/>
                  </a:lnTo>
                  <a:lnTo>
                    <a:pt x="98921" y="85784"/>
                  </a:lnTo>
                  <a:lnTo>
                    <a:pt x="98406" y="85585"/>
                  </a:lnTo>
                  <a:lnTo>
                    <a:pt x="97891" y="85352"/>
                  </a:lnTo>
                  <a:lnTo>
                    <a:pt x="97376" y="85136"/>
                  </a:lnTo>
                  <a:lnTo>
                    <a:pt x="96878" y="84887"/>
                  </a:lnTo>
                  <a:lnTo>
                    <a:pt x="96396" y="84621"/>
                  </a:lnTo>
                  <a:lnTo>
                    <a:pt x="95915" y="84356"/>
                  </a:lnTo>
                  <a:lnTo>
                    <a:pt x="95433" y="84073"/>
                  </a:lnTo>
                  <a:lnTo>
                    <a:pt x="95101" y="83841"/>
                  </a:lnTo>
                  <a:lnTo>
                    <a:pt x="94752" y="83608"/>
                  </a:lnTo>
                  <a:lnTo>
                    <a:pt x="94436" y="83376"/>
                  </a:lnTo>
                  <a:lnTo>
                    <a:pt x="94104" y="83127"/>
                  </a:lnTo>
                  <a:lnTo>
                    <a:pt x="93789" y="82878"/>
                  </a:lnTo>
                  <a:lnTo>
                    <a:pt x="93490" y="82612"/>
                  </a:lnTo>
                  <a:lnTo>
                    <a:pt x="93191" y="82330"/>
                  </a:lnTo>
                  <a:lnTo>
                    <a:pt x="92892" y="82064"/>
                  </a:lnTo>
                  <a:lnTo>
                    <a:pt x="92327" y="81482"/>
                  </a:lnTo>
                  <a:lnTo>
                    <a:pt x="91779" y="80885"/>
                  </a:lnTo>
                  <a:lnTo>
                    <a:pt x="91264" y="80253"/>
                  </a:lnTo>
                  <a:lnTo>
                    <a:pt x="90782" y="79589"/>
                  </a:lnTo>
                  <a:lnTo>
                    <a:pt x="90317" y="78925"/>
                  </a:lnTo>
                  <a:lnTo>
                    <a:pt x="89886" y="78227"/>
                  </a:lnTo>
                  <a:lnTo>
                    <a:pt x="89487" y="77513"/>
                  </a:lnTo>
                  <a:lnTo>
                    <a:pt x="89122" y="76782"/>
                  </a:lnTo>
                  <a:lnTo>
                    <a:pt x="88773" y="76051"/>
                  </a:lnTo>
                  <a:lnTo>
                    <a:pt x="88457" y="75287"/>
                  </a:lnTo>
                  <a:lnTo>
                    <a:pt x="88175" y="74523"/>
                  </a:lnTo>
                  <a:lnTo>
                    <a:pt x="87926" y="73760"/>
                  </a:lnTo>
                  <a:lnTo>
                    <a:pt x="87710" y="72979"/>
                  </a:lnTo>
                  <a:lnTo>
                    <a:pt x="87494" y="72182"/>
                  </a:lnTo>
                  <a:lnTo>
                    <a:pt x="87328" y="71401"/>
                  </a:lnTo>
                  <a:lnTo>
                    <a:pt x="87162" y="70604"/>
                  </a:lnTo>
                  <a:lnTo>
                    <a:pt x="87029" y="69807"/>
                  </a:lnTo>
                  <a:lnTo>
                    <a:pt x="86929" y="69009"/>
                  </a:lnTo>
                  <a:lnTo>
                    <a:pt x="86830" y="68212"/>
                  </a:lnTo>
                  <a:lnTo>
                    <a:pt x="86763" y="67415"/>
                  </a:lnTo>
                  <a:lnTo>
                    <a:pt x="86730" y="66618"/>
                  </a:lnTo>
                  <a:lnTo>
                    <a:pt x="86697" y="65804"/>
                  </a:lnTo>
                  <a:lnTo>
                    <a:pt x="86713" y="65007"/>
                  </a:lnTo>
                  <a:lnTo>
                    <a:pt x="86730" y="64193"/>
                  </a:lnTo>
                  <a:lnTo>
                    <a:pt x="86780" y="63379"/>
                  </a:lnTo>
                  <a:lnTo>
                    <a:pt x="86846" y="62582"/>
                  </a:lnTo>
                  <a:lnTo>
                    <a:pt x="86929" y="61768"/>
                  </a:lnTo>
                  <a:lnTo>
                    <a:pt x="87046" y="60971"/>
                  </a:lnTo>
                  <a:lnTo>
                    <a:pt x="87577" y="60589"/>
                  </a:lnTo>
                  <a:lnTo>
                    <a:pt x="88125" y="60190"/>
                  </a:lnTo>
                  <a:lnTo>
                    <a:pt x="88640" y="59775"/>
                  </a:lnTo>
                  <a:lnTo>
                    <a:pt x="89155" y="59343"/>
                  </a:lnTo>
                  <a:lnTo>
                    <a:pt x="89670" y="58895"/>
                  </a:lnTo>
                  <a:lnTo>
                    <a:pt x="90168" y="58446"/>
                  </a:lnTo>
                  <a:lnTo>
                    <a:pt x="90650" y="57965"/>
                  </a:lnTo>
                  <a:lnTo>
                    <a:pt x="91115" y="57483"/>
                  </a:lnTo>
                  <a:lnTo>
                    <a:pt x="91580" y="56985"/>
                  </a:lnTo>
                  <a:lnTo>
                    <a:pt x="92012" y="56470"/>
                  </a:lnTo>
                  <a:lnTo>
                    <a:pt x="92443" y="55939"/>
                  </a:lnTo>
                  <a:lnTo>
                    <a:pt x="92859" y="55407"/>
                  </a:lnTo>
                  <a:lnTo>
                    <a:pt x="93274" y="54859"/>
                  </a:lnTo>
                  <a:lnTo>
                    <a:pt x="93656" y="54311"/>
                  </a:lnTo>
                  <a:lnTo>
                    <a:pt x="94021" y="53746"/>
                  </a:lnTo>
                  <a:lnTo>
                    <a:pt x="94387" y="53165"/>
                  </a:lnTo>
                  <a:lnTo>
                    <a:pt x="94719" y="52584"/>
                  </a:lnTo>
                  <a:lnTo>
                    <a:pt x="95051" y="51986"/>
                  </a:lnTo>
                  <a:lnTo>
                    <a:pt x="95350" y="51388"/>
                  </a:lnTo>
                  <a:lnTo>
                    <a:pt x="95632" y="50773"/>
                  </a:lnTo>
                  <a:lnTo>
                    <a:pt x="95898" y="50159"/>
                  </a:lnTo>
                  <a:lnTo>
                    <a:pt x="96147" y="49528"/>
                  </a:lnTo>
                  <a:lnTo>
                    <a:pt x="96380" y="48897"/>
                  </a:lnTo>
                  <a:lnTo>
                    <a:pt x="96579" y="48265"/>
                  </a:lnTo>
                  <a:lnTo>
                    <a:pt x="96778" y="47618"/>
                  </a:lnTo>
                  <a:lnTo>
                    <a:pt x="96944" y="46987"/>
                  </a:lnTo>
                  <a:lnTo>
                    <a:pt x="97077" y="46322"/>
                  </a:lnTo>
                  <a:lnTo>
                    <a:pt x="97210" y="45674"/>
                  </a:lnTo>
                  <a:lnTo>
                    <a:pt x="97293" y="45027"/>
                  </a:lnTo>
                  <a:lnTo>
                    <a:pt x="97376" y="44362"/>
                  </a:lnTo>
                  <a:lnTo>
                    <a:pt x="97426" y="43698"/>
                  </a:lnTo>
                  <a:lnTo>
                    <a:pt x="97442" y="43034"/>
                  </a:lnTo>
                  <a:lnTo>
                    <a:pt x="97741" y="43183"/>
                  </a:lnTo>
                  <a:lnTo>
                    <a:pt x="98057" y="43283"/>
                  </a:lnTo>
                  <a:lnTo>
                    <a:pt x="98373" y="43366"/>
                  </a:lnTo>
                  <a:lnTo>
                    <a:pt x="98688" y="43416"/>
                  </a:lnTo>
                  <a:lnTo>
                    <a:pt x="99020" y="43416"/>
                  </a:lnTo>
                  <a:lnTo>
                    <a:pt x="99336" y="43399"/>
                  </a:lnTo>
                  <a:lnTo>
                    <a:pt x="99668" y="43366"/>
                  </a:lnTo>
                  <a:lnTo>
                    <a:pt x="99984" y="43299"/>
                  </a:lnTo>
                  <a:lnTo>
                    <a:pt x="100299" y="43200"/>
                  </a:lnTo>
                  <a:lnTo>
                    <a:pt x="100615" y="43067"/>
                  </a:lnTo>
                  <a:lnTo>
                    <a:pt x="100914" y="42917"/>
                  </a:lnTo>
                  <a:lnTo>
                    <a:pt x="101196" y="42751"/>
                  </a:lnTo>
                  <a:lnTo>
                    <a:pt x="101462" y="42569"/>
                  </a:lnTo>
                  <a:lnTo>
                    <a:pt x="101711" y="42353"/>
                  </a:lnTo>
                  <a:lnTo>
                    <a:pt x="101943" y="42120"/>
                  </a:lnTo>
                  <a:lnTo>
                    <a:pt x="102159" y="41854"/>
                  </a:lnTo>
                  <a:lnTo>
                    <a:pt x="102342" y="41589"/>
                  </a:lnTo>
                  <a:lnTo>
                    <a:pt x="102508" y="41306"/>
                  </a:lnTo>
                  <a:lnTo>
                    <a:pt x="102658" y="41024"/>
                  </a:lnTo>
                  <a:lnTo>
                    <a:pt x="102774" y="40708"/>
                  </a:lnTo>
                  <a:lnTo>
                    <a:pt x="102890" y="40410"/>
                  </a:lnTo>
                  <a:lnTo>
                    <a:pt x="102957" y="40094"/>
                  </a:lnTo>
                  <a:lnTo>
                    <a:pt x="103023" y="39762"/>
                  </a:lnTo>
                  <a:lnTo>
                    <a:pt x="103056" y="39430"/>
                  </a:lnTo>
                  <a:lnTo>
                    <a:pt x="103089" y="39114"/>
                  </a:lnTo>
                  <a:lnTo>
                    <a:pt x="103089" y="38782"/>
                  </a:lnTo>
                  <a:lnTo>
                    <a:pt x="103056" y="38450"/>
                  </a:lnTo>
                  <a:lnTo>
                    <a:pt x="103023" y="38118"/>
                  </a:lnTo>
                  <a:lnTo>
                    <a:pt x="102973" y="37785"/>
                  </a:lnTo>
                  <a:lnTo>
                    <a:pt x="102890" y="37470"/>
                  </a:lnTo>
                  <a:lnTo>
                    <a:pt x="102790" y="37138"/>
                  </a:lnTo>
                  <a:lnTo>
                    <a:pt x="102691" y="36839"/>
                  </a:lnTo>
                  <a:lnTo>
                    <a:pt x="102558" y="36556"/>
                  </a:lnTo>
                  <a:lnTo>
                    <a:pt x="102425" y="36291"/>
                  </a:lnTo>
                  <a:lnTo>
                    <a:pt x="102276" y="36025"/>
                  </a:lnTo>
                  <a:lnTo>
                    <a:pt x="102109" y="35776"/>
                  </a:lnTo>
                  <a:lnTo>
                    <a:pt x="101910" y="35543"/>
                  </a:lnTo>
                  <a:lnTo>
                    <a:pt x="101694" y="35344"/>
                  </a:lnTo>
                  <a:lnTo>
                    <a:pt x="101462" y="35145"/>
                  </a:lnTo>
                  <a:lnTo>
                    <a:pt x="101213" y="34995"/>
                  </a:lnTo>
                  <a:lnTo>
                    <a:pt x="101080" y="34929"/>
                  </a:lnTo>
                  <a:lnTo>
                    <a:pt x="100930" y="34879"/>
                  </a:lnTo>
                  <a:lnTo>
                    <a:pt x="100781" y="34829"/>
                  </a:lnTo>
                  <a:lnTo>
                    <a:pt x="100615" y="34812"/>
                  </a:lnTo>
                  <a:lnTo>
                    <a:pt x="100465" y="34779"/>
                  </a:lnTo>
                  <a:lnTo>
                    <a:pt x="100133" y="34779"/>
                  </a:lnTo>
                  <a:lnTo>
                    <a:pt x="99967" y="34796"/>
                  </a:lnTo>
                  <a:lnTo>
                    <a:pt x="99818" y="34829"/>
                  </a:lnTo>
                  <a:lnTo>
                    <a:pt x="99651" y="34879"/>
                  </a:lnTo>
                  <a:lnTo>
                    <a:pt x="99502" y="34929"/>
                  </a:lnTo>
                  <a:lnTo>
                    <a:pt x="99352" y="34995"/>
                  </a:lnTo>
                  <a:lnTo>
                    <a:pt x="99220" y="35062"/>
                  </a:lnTo>
                  <a:lnTo>
                    <a:pt x="99087" y="35145"/>
                  </a:lnTo>
                  <a:lnTo>
                    <a:pt x="98970" y="35244"/>
                  </a:lnTo>
                  <a:lnTo>
                    <a:pt x="98871" y="35361"/>
                  </a:lnTo>
                  <a:lnTo>
                    <a:pt x="98904" y="34829"/>
                  </a:lnTo>
                  <a:lnTo>
                    <a:pt x="98921" y="34314"/>
                  </a:lnTo>
                  <a:lnTo>
                    <a:pt x="98904" y="33799"/>
                  </a:lnTo>
                  <a:lnTo>
                    <a:pt x="98887" y="33268"/>
                  </a:lnTo>
                  <a:lnTo>
                    <a:pt x="98854" y="32753"/>
                  </a:lnTo>
                  <a:lnTo>
                    <a:pt x="98804" y="32238"/>
                  </a:lnTo>
                  <a:lnTo>
                    <a:pt x="98755" y="31723"/>
                  </a:lnTo>
                  <a:lnTo>
                    <a:pt x="98672" y="31208"/>
                  </a:lnTo>
                  <a:lnTo>
                    <a:pt x="98572" y="30694"/>
                  </a:lnTo>
                  <a:lnTo>
                    <a:pt x="98472" y="30195"/>
                  </a:lnTo>
                  <a:lnTo>
                    <a:pt x="98356" y="29680"/>
                  </a:lnTo>
                  <a:lnTo>
                    <a:pt x="98206" y="29182"/>
                  </a:lnTo>
                  <a:lnTo>
                    <a:pt x="98057" y="28684"/>
                  </a:lnTo>
                  <a:lnTo>
                    <a:pt x="97891" y="28186"/>
                  </a:lnTo>
                  <a:lnTo>
                    <a:pt x="97725" y="27704"/>
                  </a:lnTo>
                  <a:lnTo>
                    <a:pt x="97526" y="27222"/>
                  </a:lnTo>
                  <a:lnTo>
                    <a:pt x="97326" y="26741"/>
                  </a:lnTo>
                  <a:lnTo>
                    <a:pt x="97110" y="26259"/>
                  </a:lnTo>
                  <a:lnTo>
                    <a:pt x="96878" y="25794"/>
                  </a:lnTo>
                  <a:lnTo>
                    <a:pt x="96629" y="25346"/>
                  </a:lnTo>
                  <a:lnTo>
                    <a:pt x="96380" y="24881"/>
                  </a:lnTo>
                  <a:lnTo>
                    <a:pt x="96097" y="24449"/>
                  </a:lnTo>
                  <a:lnTo>
                    <a:pt x="95831" y="24000"/>
                  </a:lnTo>
                  <a:lnTo>
                    <a:pt x="95533" y="23568"/>
                  </a:lnTo>
                  <a:lnTo>
                    <a:pt x="95217" y="23153"/>
                  </a:lnTo>
                  <a:lnTo>
                    <a:pt x="94901" y="22738"/>
                  </a:lnTo>
                  <a:lnTo>
                    <a:pt x="94569" y="22339"/>
                  </a:lnTo>
                  <a:lnTo>
                    <a:pt x="94237" y="21957"/>
                  </a:lnTo>
                  <a:lnTo>
                    <a:pt x="93888" y="21575"/>
                  </a:lnTo>
                  <a:lnTo>
                    <a:pt x="93523" y="21193"/>
                  </a:lnTo>
                  <a:lnTo>
                    <a:pt x="93141" y="20845"/>
                  </a:lnTo>
                  <a:lnTo>
                    <a:pt x="92759" y="20496"/>
                  </a:lnTo>
                  <a:lnTo>
                    <a:pt x="92261" y="20081"/>
                  </a:lnTo>
                  <a:lnTo>
                    <a:pt x="91762" y="19682"/>
                  </a:lnTo>
                  <a:lnTo>
                    <a:pt x="91264" y="19300"/>
                  </a:lnTo>
                  <a:lnTo>
                    <a:pt x="90733" y="18918"/>
                  </a:lnTo>
                  <a:lnTo>
                    <a:pt x="89686" y="18171"/>
                  </a:lnTo>
                  <a:lnTo>
                    <a:pt x="88640" y="17440"/>
                  </a:lnTo>
                  <a:lnTo>
                    <a:pt x="88125" y="17058"/>
                  </a:lnTo>
                  <a:lnTo>
                    <a:pt x="87627" y="16676"/>
                  </a:lnTo>
                  <a:lnTo>
                    <a:pt x="87129" y="16277"/>
                  </a:lnTo>
                  <a:lnTo>
                    <a:pt x="86630" y="15862"/>
                  </a:lnTo>
                  <a:lnTo>
                    <a:pt x="86165" y="15447"/>
                  </a:lnTo>
                  <a:lnTo>
                    <a:pt x="85717" y="14998"/>
                  </a:lnTo>
                  <a:lnTo>
                    <a:pt x="85285" y="14550"/>
                  </a:lnTo>
                  <a:lnTo>
                    <a:pt x="84870" y="14052"/>
                  </a:lnTo>
                  <a:lnTo>
                    <a:pt x="84538" y="13603"/>
                  </a:lnTo>
                  <a:lnTo>
                    <a:pt x="84222" y="13155"/>
                  </a:lnTo>
                  <a:lnTo>
                    <a:pt x="83923" y="12690"/>
                  </a:lnTo>
                  <a:lnTo>
                    <a:pt x="83657" y="12208"/>
                  </a:lnTo>
                  <a:lnTo>
                    <a:pt x="83392" y="11710"/>
                  </a:lnTo>
                  <a:lnTo>
                    <a:pt x="83143" y="11212"/>
                  </a:lnTo>
                  <a:lnTo>
                    <a:pt x="82910" y="10713"/>
                  </a:lnTo>
                  <a:lnTo>
                    <a:pt x="82678" y="10199"/>
                  </a:lnTo>
                  <a:lnTo>
                    <a:pt x="82229" y="9169"/>
                  </a:lnTo>
                  <a:lnTo>
                    <a:pt x="81797" y="8139"/>
                  </a:lnTo>
                  <a:lnTo>
                    <a:pt x="81349" y="7109"/>
                  </a:lnTo>
                  <a:lnTo>
                    <a:pt x="81116" y="6595"/>
                  </a:lnTo>
                  <a:lnTo>
                    <a:pt x="80884" y="6096"/>
                  </a:lnTo>
                  <a:lnTo>
                    <a:pt x="80618" y="5581"/>
                  </a:lnTo>
                  <a:lnTo>
                    <a:pt x="80336" y="5083"/>
                  </a:lnTo>
                  <a:lnTo>
                    <a:pt x="80037" y="4568"/>
                  </a:lnTo>
                  <a:lnTo>
                    <a:pt x="79721" y="4070"/>
                  </a:lnTo>
                  <a:lnTo>
                    <a:pt x="79372" y="3572"/>
                  </a:lnTo>
                  <a:lnTo>
                    <a:pt x="79007" y="3090"/>
                  </a:lnTo>
                  <a:lnTo>
                    <a:pt x="78625" y="2625"/>
                  </a:lnTo>
                  <a:lnTo>
                    <a:pt x="78226" y="2177"/>
                  </a:lnTo>
                  <a:lnTo>
                    <a:pt x="77795" y="1761"/>
                  </a:lnTo>
                  <a:lnTo>
                    <a:pt x="77363" y="1379"/>
                  </a:lnTo>
                  <a:lnTo>
                    <a:pt x="77130" y="1213"/>
                  </a:lnTo>
                  <a:lnTo>
                    <a:pt x="76898" y="1031"/>
                  </a:lnTo>
                  <a:lnTo>
                    <a:pt x="76665" y="881"/>
                  </a:lnTo>
                  <a:lnTo>
                    <a:pt x="76416" y="732"/>
                  </a:lnTo>
                  <a:lnTo>
                    <a:pt x="76184" y="599"/>
                  </a:lnTo>
                  <a:lnTo>
                    <a:pt x="75934" y="466"/>
                  </a:lnTo>
                  <a:lnTo>
                    <a:pt x="75669" y="366"/>
                  </a:lnTo>
                  <a:lnTo>
                    <a:pt x="75420" y="267"/>
                  </a:lnTo>
                  <a:lnTo>
                    <a:pt x="75154" y="184"/>
                  </a:lnTo>
                  <a:lnTo>
                    <a:pt x="74888" y="101"/>
                  </a:lnTo>
                  <a:lnTo>
                    <a:pt x="74606" y="51"/>
                  </a:lnTo>
                  <a:lnTo>
                    <a:pt x="74340" y="1"/>
                  </a:lnTo>
                  <a:close/>
                </a:path>
              </a:pathLst>
            </a:custGeom>
            <a:solidFill>
              <a:srgbClr val="E79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2808630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49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36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23" y="3056"/>
                  </a:lnTo>
                  <a:lnTo>
                    <a:pt x="7691" y="3239"/>
                  </a:lnTo>
                  <a:lnTo>
                    <a:pt x="7358" y="3405"/>
                  </a:lnTo>
                  <a:lnTo>
                    <a:pt x="7010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16" y="3771"/>
                  </a:lnTo>
                  <a:lnTo>
                    <a:pt x="4734" y="3737"/>
                  </a:lnTo>
                  <a:lnTo>
                    <a:pt x="4369" y="3654"/>
                  </a:lnTo>
                  <a:lnTo>
                    <a:pt x="4004" y="3555"/>
                  </a:lnTo>
                  <a:lnTo>
                    <a:pt x="3655" y="3405"/>
                  </a:lnTo>
                  <a:lnTo>
                    <a:pt x="3323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3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62" y="1794"/>
                  </a:lnTo>
                  <a:lnTo>
                    <a:pt x="1446" y="1479"/>
                  </a:lnTo>
                  <a:lnTo>
                    <a:pt x="1280" y="1146"/>
                  </a:lnTo>
                  <a:lnTo>
                    <a:pt x="1130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6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83" y="117"/>
                  </a:lnTo>
                  <a:lnTo>
                    <a:pt x="200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7" y="515"/>
                  </a:lnTo>
                  <a:lnTo>
                    <a:pt x="1" y="615"/>
                  </a:lnTo>
                  <a:lnTo>
                    <a:pt x="34" y="715"/>
                  </a:lnTo>
                  <a:lnTo>
                    <a:pt x="184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31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59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33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93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72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99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79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813" y="117"/>
                  </a:lnTo>
                  <a:lnTo>
                    <a:pt x="10730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2338138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32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19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06" y="3056"/>
                  </a:lnTo>
                  <a:lnTo>
                    <a:pt x="7690" y="3239"/>
                  </a:lnTo>
                  <a:lnTo>
                    <a:pt x="7358" y="3405"/>
                  </a:lnTo>
                  <a:lnTo>
                    <a:pt x="6993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00" y="3771"/>
                  </a:lnTo>
                  <a:lnTo>
                    <a:pt x="4734" y="3737"/>
                  </a:lnTo>
                  <a:lnTo>
                    <a:pt x="4352" y="3654"/>
                  </a:lnTo>
                  <a:lnTo>
                    <a:pt x="4003" y="3555"/>
                  </a:lnTo>
                  <a:lnTo>
                    <a:pt x="3655" y="3405"/>
                  </a:lnTo>
                  <a:lnTo>
                    <a:pt x="3306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2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45" y="1794"/>
                  </a:lnTo>
                  <a:lnTo>
                    <a:pt x="1446" y="1479"/>
                  </a:lnTo>
                  <a:lnTo>
                    <a:pt x="1263" y="1146"/>
                  </a:lnTo>
                  <a:lnTo>
                    <a:pt x="1114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5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66" y="117"/>
                  </a:lnTo>
                  <a:lnTo>
                    <a:pt x="183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" y="515"/>
                  </a:lnTo>
                  <a:lnTo>
                    <a:pt x="1" y="615"/>
                  </a:lnTo>
                  <a:lnTo>
                    <a:pt x="17" y="715"/>
                  </a:lnTo>
                  <a:lnTo>
                    <a:pt x="167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15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42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17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77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56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82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62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796" y="117"/>
                  </a:lnTo>
                  <a:lnTo>
                    <a:pt x="10713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720875" y="2453861"/>
              <a:ext cx="1350549" cy="854369"/>
            </a:xfrm>
            <a:custGeom>
              <a:avLst/>
              <a:gdLst/>
              <a:ahLst/>
              <a:cxnLst/>
              <a:rect l="l" t="t" r="r" b="b"/>
              <a:pathLst>
                <a:path w="65505" h="41439" extrusionOk="0">
                  <a:moveTo>
                    <a:pt x="32470" y="0"/>
                  </a:moveTo>
                  <a:lnTo>
                    <a:pt x="31740" y="17"/>
                  </a:lnTo>
                  <a:lnTo>
                    <a:pt x="31025" y="50"/>
                  </a:lnTo>
                  <a:lnTo>
                    <a:pt x="30328" y="133"/>
                  </a:lnTo>
                  <a:lnTo>
                    <a:pt x="29630" y="233"/>
                  </a:lnTo>
                  <a:lnTo>
                    <a:pt x="28949" y="382"/>
                  </a:lnTo>
                  <a:lnTo>
                    <a:pt x="28302" y="548"/>
                  </a:lnTo>
                  <a:lnTo>
                    <a:pt x="27654" y="748"/>
                  </a:lnTo>
                  <a:lnTo>
                    <a:pt x="27006" y="980"/>
                  </a:lnTo>
                  <a:lnTo>
                    <a:pt x="26392" y="1246"/>
                  </a:lnTo>
                  <a:lnTo>
                    <a:pt x="25777" y="1528"/>
                  </a:lnTo>
                  <a:lnTo>
                    <a:pt x="25196" y="1844"/>
                  </a:lnTo>
                  <a:lnTo>
                    <a:pt x="24615" y="2176"/>
                  </a:lnTo>
                  <a:lnTo>
                    <a:pt x="24050" y="2541"/>
                  </a:lnTo>
                  <a:lnTo>
                    <a:pt x="23485" y="2923"/>
                  </a:lnTo>
                  <a:lnTo>
                    <a:pt x="22954" y="3322"/>
                  </a:lnTo>
                  <a:lnTo>
                    <a:pt x="22422" y="3754"/>
                  </a:lnTo>
                  <a:lnTo>
                    <a:pt x="21907" y="4202"/>
                  </a:lnTo>
                  <a:lnTo>
                    <a:pt x="21409" y="4667"/>
                  </a:lnTo>
                  <a:lnTo>
                    <a:pt x="20911" y="5166"/>
                  </a:lnTo>
                  <a:lnTo>
                    <a:pt x="20446" y="5664"/>
                  </a:lnTo>
                  <a:lnTo>
                    <a:pt x="19981" y="6195"/>
                  </a:lnTo>
                  <a:lnTo>
                    <a:pt x="19532" y="6743"/>
                  </a:lnTo>
                  <a:lnTo>
                    <a:pt x="19101" y="7292"/>
                  </a:lnTo>
                  <a:lnTo>
                    <a:pt x="18669" y="7856"/>
                  </a:lnTo>
                  <a:lnTo>
                    <a:pt x="18253" y="8454"/>
                  </a:lnTo>
                  <a:lnTo>
                    <a:pt x="17871" y="9052"/>
                  </a:lnTo>
                  <a:lnTo>
                    <a:pt x="17473" y="9650"/>
                  </a:lnTo>
                  <a:lnTo>
                    <a:pt x="17107" y="10281"/>
                  </a:lnTo>
                  <a:lnTo>
                    <a:pt x="16742" y="10912"/>
                  </a:lnTo>
                  <a:lnTo>
                    <a:pt x="16211" y="11842"/>
                  </a:lnTo>
                  <a:lnTo>
                    <a:pt x="15679" y="12739"/>
                  </a:lnTo>
                  <a:lnTo>
                    <a:pt x="15397" y="13171"/>
                  </a:lnTo>
                  <a:lnTo>
                    <a:pt x="15114" y="13586"/>
                  </a:lnTo>
                  <a:lnTo>
                    <a:pt x="14816" y="14001"/>
                  </a:lnTo>
                  <a:lnTo>
                    <a:pt x="14517" y="14400"/>
                  </a:lnTo>
                  <a:lnTo>
                    <a:pt x="14184" y="14782"/>
                  </a:lnTo>
                  <a:lnTo>
                    <a:pt x="13852" y="15147"/>
                  </a:lnTo>
                  <a:lnTo>
                    <a:pt x="13503" y="15496"/>
                  </a:lnTo>
                  <a:lnTo>
                    <a:pt x="13121" y="15845"/>
                  </a:lnTo>
                  <a:lnTo>
                    <a:pt x="12723" y="16161"/>
                  </a:lnTo>
                  <a:lnTo>
                    <a:pt x="12308" y="16476"/>
                  </a:lnTo>
                  <a:lnTo>
                    <a:pt x="11859" y="16758"/>
                  </a:lnTo>
                  <a:lnTo>
                    <a:pt x="11394" y="17041"/>
                  </a:lnTo>
                  <a:lnTo>
                    <a:pt x="10913" y="17273"/>
                  </a:lnTo>
                  <a:lnTo>
                    <a:pt x="10447" y="17506"/>
                  </a:lnTo>
                  <a:lnTo>
                    <a:pt x="9501" y="17954"/>
                  </a:lnTo>
                  <a:lnTo>
                    <a:pt x="8537" y="18386"/>
                  </a:lnTo>
                  <a:lnTo>
                    <a:pt x="7591" y="18818"/>
                  </a:lnTo>
                  <a:lnTo>
                    <a:pt x="6661" y="19266"/>
                  </a:lnTo>
                  <a:lnTo>
                    <a:pt x="6196" y="19499"/>
                  </a:lnTo>
                  <a:lnTo>
                    <a:pt x="5731" y="19748"/>
                  </a:lnTo>
                  <a:lnTo>
                    <a:pt x="5282" y="20014"/>
                  </a:lnTo>
                  <a:lnTo>
                    <a:pt x="4834" y="20296"/>
                  </a:lnTo>
                  <a:lnTo>
                    <a:pt x="4402" y="20612"/>
                  </a:lnTo>
                  <a:lnTo>
                    <a:pt x="3970" y="20927"/>
                  </a:lnTo>
                  <a:lnTo>
                    <a:pt x="3688" y="21176"/>
                  </a:lnTo>
                  <a:lnTo>
                    <a:pt x="3389" y="21425"/>
                  </a:lnTo>
                  <a:lnTo>
                    <a:pt x="3123" y="21691"/>
                  </a:lnTo>
                  <a:lnTo>
                    <a:pt x="2857" y="21957"/>
                  </a:lnTo>
                  <a:lnTo>
                    <a:pt x="2592" y="22239"/>
                  </a:lnTo>
                  <a:lnTo>
                    <a:pt x="2343" y="22522"/>
                  </a:lnTo>
                  <a:lnTo>
                    <a:pt x="2110" y="22821"/>
                  </a:lnTo>
                  <a:lnTo>
                    <a:pt x="1877" y="23119"/>
                  </a:lnTo>
                  <a:lnTo>
                    <a:pt x="1678" y="23435"/>
                  </a:lnTo>
                  <a:lnTo>
                    <a:pt x="1462" y="23751"/>
                  </a:lnTo>
                  <a:lnTo>
                    <a:pt x="1280" y="24066"/>
                  </a:lnTo>
                  <a:lnTo>
                    <a:pt x="1097" y="24398"/>
                  </a:lnTo>
                  <a:lnTo>
                    <a:pt x="931" y="24731"/>
                  </a:lnTo>
                  <a:lnTo>
                    <a:pt x="781" y="25079"/>
                  </a:lnTo>
                  <a:lnTo>
                    <a:pt x="648" y="25428"/>
                  </a:lnTo>
                  <a:lnTo>
                    <a:pt x="516" y="25777"/>
                  </a:lnTo>
                  <a:lnTo>
                    <a:pt x="399" y="26126"/>
                  </a:lnTo>
                  <a:lnTo>
                    <a:pt x="300" y="26491"/>
                  </a:lnTo>
                  <a:lnTo>
                    <a:pt x="217" y="26856"/>
                  </a:lnTo>
                  <a:lnTo>
                    <a:pt x="134" y="27205"/>
                  </a:lnTo>
                  <a:lnTo>
                    <a:pt x="84" y="27587"/>
                  </a:lnTo>
                  <a:lnTo>
                    <a:pt x="51" y="27953"/>
                  </a:lnTo>
                  <a:lnTo>
                    <a:pt x="17" y="28318"/>
                  </a:lnTo>
                  <a:lnTo>
                    <a:pt x="1" y="28700"/>
                  </a:lnTo>
                  <a:lnTo>
                    <a:pt x="1" y="29065"/>
                  </a:lnTo>
                  <a:lnTo>
                    <a:pt x="34" y="29447"/>
                  </a:lnTo>
                  <a:lnTo>
                    <a:pt x="67" y="29829"/>
                  </a:lnTo>
                  <a:lnTo>
                    <a:pt x="117" y="30195"/>
                  </a:lnTo>
                  <a:lnTo>
                    <a:pt x="183" y="30577"/>
                  </a:lnTo>
                  <a:lnTo>
                    <a:pt x="283" y="30959"/>
                  </a:lnTo>
                  <a:lnTo>
                    <a:pt x="383" y="31324"/>
                  </a:lnTo>
                  <a:lnTo>
                    <a:pt x="499" y="31706"/>
                  </a:lnTo>
                  <a:lnTo>
                    <a:pt x="615" y="31988"/>
                  </a:lnTo>
                  <a:lnTo>
                    <a:pt x="731" y="32271"/>
                  </a:lnTo>
                  <a:lnTo>
                    <a:pt x="848" y="32537"/>
                  </a:lnTo>
                  <a:lnTo>
                    <a:pt x="997" y="32819"/>
                  </a:lnTo>
                  <a:lnTo>
                    <a:pt x="1130" y="33085"/>
                  </a:lnTo>
                  <a:lnTo>
                    <a:pt x="1296" y="33350"/>
                  </a:lnTo>
                  <a:lnTo>
                    <a:pt x="1462" y="33599"/>
                  </a:lnTo>
                  <a:lnTo>
                    <a:pt x="1628" y="33849"/>
                  </a:lnTo>
                  <a:lnTo>
                    <a:pt x="1811" y="34098"/>
                  </a:lnTo>
                  <a:lnTo>
                    <a:pt x="2010" y="34330"/>
                  </a:lnTo>
                  <a:lnTo>
                    <a:pt x="2210" y="34563"/>
                  </a:lnTo>
                  <a:lnTo>
                    <a:pt x="2409" y="34779"/>
                  </a:lnTo>
                  <a:lnTo>
                    <a:pt x="2625" y="34995"/>
                  </a:lnTo>
                  <a:lnTo>
                    <a:pt x="2857" y="35211"/>
                  </a:lnTo>
                  <a:lnTo>
                    <a:pt x="3073" y="35410"/>
                  </a:lnTo>
                  <a:lnTo>
                    <a:pt x="3322" y="35609"/>
                  </a:lnTo>
                  <a:lnTo>
                    <a:pt x="3555" y="35792"/>
                  </a:lnTo>
                  <a:lnTo>
                    <a:pt x="3804" y="35975"/>
                  </a:lnTo>
                  <a:lnTo>
                    <a:pt x="4053" y="36141"/>
                  </a:lnTo>
                  <a:lnTo>
                    <a:pt x="4319" y="36290"/>
                  </a:lnTo>
                  <a:lnTo>
                    <a:pt x="4585" y="36440"/>
                  </a:lnTo>
                  <a:lnTo>
                    <a:pt x="4850" y="36589"/>
                  </a:lnTo>
                  <a:lnTo>
                    <a:pt x="5116" y="36722"/>
                  </a:lnTo>
                  <a:lnTo>
                    <a:pt x="5398" y="36838"/>
                  </a:lnTo>
                  <a:lnTo>
                    <a:pt x="5681" y="36938"/>
                  </a:lnTo>
                  <a:lnTo>
                    <a:pt x="5963" y="37037"/>
                  </a:lnTo>
                  <a:lnTo>
                    <a:pt x="6262" y="37137"/>
                  </a:lnTo>
                  <a:lnTo>
                    <a:pt x="6544" y="37220"/>
                  </a:lnTo>
                  <a:lnTo>
                    <a:pt x="6843" y="37287"/>
                  </a:lnTo>
                  <a:lnTo>
                    <a:pt x="7142" y="37336"/>
                  </a:lnTo>
                  <a:lnTo>
                    <a:pt x="7441" y="37370"/>
                  </a:lnTo>
                  <a:lnTo>
                    <a:pt x="7757" y="37403"/>
                  </a:lnTo>
                  <a:lnTo>
                    <a:pt x="8106" y="37436"/>
                  </a:lnTo>
                  <a:lnTo>
                    <a:pt x="8820" y="37436"/>
                  </a:lnTo>
                  <a:lnTo>
                    <a:pt x="9185" y="37419"/>
                  </a:lnTo>
                  <a:lnTo>
                    <a:pt x="9551" y="37386"/>
                  </a:lnTo>
                  <a:lnTo>
                    <a:pt x="9899" y="37336"/>
                  </a:lnTo>
                  <a:lnTo>
                    <a:pt x="10614" y="37237"/>
                  </a:lnTo>
                  <a:lnTo>
                    <a:pt x="11344" y="37087"/>
                  </a:lnTo>
                  <a:lnTo>
                    <a:pt x="12059" y="36938"/>
                  </a:lnTo>
                  <a:lnTo>
                    <a:pt x="13487" y="36606"/>
                  </a:lnTo>
                  <a:lnTo>
                    <a:pt x="14184" y="36440"/>
                  </a:lnTo>
                  <a:lnTo>
                    <a:pt x="14899" y="36307"/>
                  </a:lnTo>
                  <a:lnTo>
                    <a:pt x="15613" y="36190"/>
                  </a:lnTo>
                  <a:lnTo>
                    <a:pt x="15962" y="36141"/>
                  </a:lnTo>
                  <a:lnTo>
                    <a:pt x="16327" y="36107"/>
                  </a:lnTo>
                  <a:lnTo>
                    <a:pt x="16676" y="36074"/>
                  </a:lnTo>
                  <a:lnTo>
                    <a:pt x="17024" y="36058"/>
                  </a:lnTo>
                  <a:lnTo>
                    <a:pt x="17373" y="36058"/>
                  </a:lnTo>
                  <a:lnTo>
                    <a:pt x="17722" y="36074"/>
                  </a:lnTo>
                  <a:lnTo>
                    <a:pt x="18071" y="36107"/>
                  </a:lnTo>
                  <a:lnTo>
                    <a:pt x="18436" y="36141"/>
                  </a:lnTo>
                  <a:lnTo>
                    <a:pt x="18785" y="36207"/>
                  </a:lnTo>
                  <a:lnTo>
                    <a:pt x="19134" y="36290"/>
                  </a:lnTo>
                  <a:lnTo>
                    <a:pt x="19499" y="36390"/>
                  </a:lnTo>
                  <a:lnTo>
                    <a:pt x="19848" y="36523"/>
                  </a:lnTo>
                  <a:lnTo>
                    <a:pt x="20197" y="36672"/>
                  </a:lnTo>
                  <a:lnTo>
                    <a:pt x="20545" y="36822"/>
                  </a:lnTo>
                  <a:lnTo>
                    <a:pt x="20894" y="36988"/>
                  </a:lnTo>
                  <a:lnTo>
                    <a:pt x="21226" y="37170"/>
                  </a:lnTo>
                  <a:lnTo>
                    <a:pt x="21874" y="37569"/>
                  </a:lnTo>
                  <a:lnTo>
                    <a:pt x="22522" y="37984"/>
                  </a:lnTo>
                  <a:lnTo>
                    <a:pt x="23170" y="38416"/>
                  </a:lnTo>
                  <a:lnTo>
                    <a:pt x="23817" y="38831"/>
                  </a:lnTo>
                  <a:lnTo>
                    <a:pt x="24465" y="39246"/>
                  </a:lnTo>
                  <a:lnTo>
                    <a:pt x="24897" y="39496"/>
                  </a:lnTo>
                  <a:lnTo>
                    <a:pt x="25345" y="39728"/>
                  </a:lnTo>
                  <a:lnTo>
                    <a:pt x="25794" y="39944"/>
                  </a:lnTo>
                  <a:lnTo>
                    <a:pt x="26259" y="40143"/>
                  </a:lnTo>
                  <a:lnTo>
                    <a:pt x="26707" y="40326"/>
                  </a:lnTo>
                  <a:lnTo>
                    <a:pt x="27189" y="40509"/>
                  </a:lnTo>
                  <a:lnTo>
                    <a:pt x="27654" y="40658"/>
                  </a:lnTo>
                  <a:lnTo>
                    <a:pt x="28136" y="40808"/>
                  </a:lnTo>
                  <a:lnTo>
                    <a:pt x="28617" y="40940"/>
                  </a:lnTo>
                  <a:lnTo>
                    <a:pt x="29115" y="41057"/>
                  </a:lnTo>
                  <a:lnTo>
                    <a:pt x="29597" y="41156"/>
                  </a:lnTo>
                  <a:lnTo>
                    <a:pt x="30095" y="41239"/>
                  </a:lnTo>
                  <a:lnTo>
                    <a:pt x="30594" y="41306"/>
                  </a:lnTo>
                  <a:lnTo>
                    <a:pt x="31092" y="41356"/>
                  </a:lnTo>
                  <a:lnTo>
                    <a:pt x="31590" y="41405"/>
                  </a:lnTo>
                  <a:lnTo>
                    <a:pt x="32088" y="41422"/>
                  </a:lnTo>
                  <a:lnTo>
                    <a:pt x="32587" y="41439"/>
                  </a:lnTo>
                  <a:lnTo>
                    <a:pt x="33085" y="41422"/>
                  </a:lnTo>
                  <a:lnTo>
                    <a:pt x="33600" y="41405"/>
                  </a:lnTo>
                  <a:lnTo>
                    <a:pt x="34098" y="41372"/>
                  </a:lnTo>
                  <a:lnTo>
                    <a:pt x="34596" y="41322"/>
                  </a:lnTo>
                  <a:lnTo>
                    <a:pt x="35095" y="41256"/>
                  </a:lnTo>
                  <a:lnTo>
                    <a:pt x="35576" y="41173"/>
                  </a:lnTo>
                  <a:lnTo>
                    <a:pt x="36074" y="41073"/>
                  </a:lnTo>
                  <a:lnTo>
                    <a:pt x="36556" y="40957"/>
                  </a:lnTo>
                  <a:lnTo>
                    <a:pt x="37054" y="40841"/>
                  </a:lnTo>
                  <a:lnTo>
                    <a:pt x="37519" y="40691"/>
                  </a:lnTo>
                  <a:lnTo>
                    <a:pt x="38001" y="40542"/>
                  </a:lnTo>
                  <a:lnTo>
                    <a:pt x="38466" y="40359"/>
                  </a:lnTo>
                  <a:lnTo>
                    <a:pt x="38931" y="40176"/>
                  </a:lnTo>
                  <a:lnTo>
                    <a:pt x="39396" y="39977"/>
                  </a:lnTo>
                  <a:lnTo>
                    <a:pt x="39845" y="39761"/>
                  </a:lnTo>
                  <a:lnTo>
                    <a:pt x="40293" y="39529"/>
                  </a:lnTo>
                  <a:lnTo>
                    <a:pt x="40725" y="39280"/>
                  </a:lnTo>
                  <a:lnTo>
                    <a:pt x="41588" y="38798"/>
                  </a:lnTo>
                  <a:lnTo>
                    <a:pt x="42037" y="38565"/>
                  </a:lnTo>
                  <a:lnTo>
                    <a:pt x="42485" y="38350"/>
                  </a:lnTo>
                  <a:lnTo>
                    <a:pt x="42934" y="38150"/>
                  </a:lnTo>
                  <a:lnTo>
                    <a:pt x="43399" y="37968"/>
                  </a:lnTo>
                  <a:lnTo>
                    <a:pt x="43748" y="37851"/>
                  </a:lnTo>
                  <a:lnTo>
                    <a:pt x="44096" y="37752"/>
                  </a:lnTo>
                  <a:lnTo>
                    <a:pt x="44462" y="37669"/>
                  </a:lnTo>
                  <a:lnTo>
                    <a:pt x="44811" y="37586"/>
                  </a:lnTo>
                  <a:lnTo>
                    <a:pt x="45176" y="37536"/>
                  </a:lnTo>
                  <a:lnTo>
                    <a:pt x="45525" y="37486"/>
                  </a:lnTo>
                  <a:lnTo>
                    <a:pt x="45890" y="37453"/>
                  </a:lnTo>
                  <a:lnTo>
                    <a:pt x="46255" y="37419"/>
                  </a:lnTo>
                  <a:lnTo>
                    <a:pt x="46986" y="37403"/>
                  </a:lnTo>
                  <a:lnTo>
                    <a:pt x="47734" y="37419"/>
                  </a:lnTo>
                  <a:lnTo>
                    <a:pt x="48464" y="37453"/>
                  </a:lnTo>
                  <a:lnTo>
                    <a:pt x="49212" y="37502"/>
                  </a:lnTo>
                  <a:lnTo>
                    <a:pt x="50707" y="37635"/>
                  </a:lnTo>
                  <a:lnTo>
                    <a:pt x="51454" y="37702"/>
                  </a:lnTo>
                  <a:lnTo>
                    <a:pt x="52201" y="37752"/>
                  </a:lnTo>
                  <a:lnTo>
                    <a:pt x="52949" y="37785"/>
                  </a:lnTo>
                  <a:lnTo>
                    <a:pt x="53696" y="37801"/>
                  </a:lnTo>
                  <a:lnTo>
                    <a:pt x="54444" y="37768"/>
                  </a:lnTo>
                  <a:lnTo>
                    <a:pt x="54809" y="37752"/>
                  </a:lnTo>
                  <a:lnTo>
                    <a:pt x="55191" y="37702"/>
                  </a:lnTo>
                  <a:lnTo>
                    <a:pt x="55656" y="37652"/>
                  </a:lnTo>
                  <a:lnTo>
                    <a:pt x="56121" y="37552"/>
                  </a:lnTo>
                  <a:lnTo>
                    <a:pt x="56586" y="37453"/>
                  </a:lnTo>
                  <a:lnTo>
                    <a:pt x="57051" y="37320"/>
                  </a:lnTo>
                  <a:lnTo>
                    <a:pt x="57499" y="37170"/>
                  </a:lnTo>
                  <a:lnTo>
                    <a:pt x="57948" y="37004"/>
                  </a:lnTo>
                  <a:lnTo>
                    <a:pt x="58380" y="36822"/>
                  </a:lnTo>
                  <a:lnTo>
                    <a:pt x="58812" y="36622"/>
                  </a:lnTo>
                  <a:lnTo>
                    <a:pt x="59227" y="36406"/>
                  </a:lnTo>
                  <a:lnTo>
                    <a:pt x="59642" y="36174"/>
                  </a:lnTo>
                  <a:lnTo>
                    <a:pt x="60057" y="35925"/>
                  </a:lnTo>
                  <a:lnTo>
                    <a:pt x="60439" y="35642"/>
                  </a:lnTo>
                  <a:lnTo>
                    <a:pt x="60821" y="35360"/>
                  </a:lnTo>
                  <a:lnTo>
                    <a:pt x="61203" y="35061"/>
                  </a:lnTo>
                  <a:lnTo>
                    <a:pt x="61552" y="34762"/>
                  </a:lnTo>
                  <a:lnTo>
                    <a:pt x="61901" y="34430"/>
                  </a:lnTo>
                  <a:lnTo>
                    <a:pt x="62250" y="34098"/>
                  </a:lnTo>
                  <a:lnTo>
                    <a:pt x="62565" y="33732"/>
                  </a:lnTo>
                  <a:lnTo>
                    <a:pt x="62881" y="33384"/>
                  </a:lnTo>
                  <a:lnTo>
                    <a:pt x="63163" y="33002"/>
                  </a:lnTo>
                  <a:lnTo>
                    <a:pt x="63445" y="32620"/>
                  </a:lnTo>
                  <a:lnTo>
                    <a:pt x="63711" y="32221"/>
                  </a:lnTo>
                  <a:lnTo>
                    <a:pt x="63960" y="31822"/>
                  </a:lnTo>
                  <a:lnTo>
                    <a:pt x="64193" y="31407"/>
                  </a:lnTo>
                  <a:lnTo>
                    <a:pt x="64409" y="30975"/>
                  </a:lnTo>
                  <a:lnTo>
                    <a:pt x="64608" y="30544"/>
                  </a:lnTo>
                  <a:lnTo>
                    <a:pt x="64791" y="30112"/>
                  </a:lnTo>
                  <a:lnTo>
                    <a:pt x="64940" y="29663"/>
                  </a:lnTo>
                  <a:lnTo>
                    <a:pt x="65090" y="29198"/>
                  </a:lnTo>
                  <a:lnTo>
                    <a:pt x="65206" y="28750"/>
                  </a:lnTo>
                  <a:lnTo>
                    <a:pt x="65305" y="28285"/>
                  </a:lnTo>
                  <a:lnTo>
                    <a:pt x="65389" y="27803"/>
                  </a:lnTo>
                  <a:lnTo>
                    <a:pt x="65438" y="27338"/>
                  </a:lnTo>
                  <a:lnTo>
                    <a:pt x="65488" y="26856"/>
                  </a:lnTo>
                  <a:lnTo>
                    <a:pt x="65505" y="26391"/>
                  </a:lnTo>
                  <a:lnTo>
                    <a:pt x="65488" y="25910"/>
                  </a:lnTo>
                  <a:lnTo>
                    <a:pt x="65472" y="25428"/>
                  </a:lnTo>
                  <a:lnTo>
                    <a:pt x="65422" y="24963"/>
                  </a:lnTo>
                  <a:lnTo>
                    <a:pt x="65355" y="24498"/>
                  </a:lnTo>
                  <a:lnTo>
                    <a:pt x="65272" y="24033"/>
                  </a:lnTo>
                  <a:lnTo>
                    <a:pt x="65173" y="23568"/>
                  </a:lnTo>
                  <a:lnTo>
                    <a:pt x="65040" y="23103"/>
                  </a:lnTo>
                  <a:lnTo>
                    <a:pt x="64907" y="22638"/>
                  </a:lnTo>
                  <a:lnTo>
                    <a:pt x="64741" y="22189"/>
                  </a:lnTo>
                  <a:lnTo>
                    <a:pt x="64575" y="21758"/>
                  </a:lnTo>
                  <a:lnTo>
                    <a:pt x="64375" y="21309"/>
                  </a:lnTo>
                  <a:lnTo>
                    <a:pt x="64176" y="20894"/>
                  </a:lnTo>
                  <a:lnTo>
                    <a:pt x="63944" y="20462"/>
                  </a:lnTo>
                  <a:lnTo>
                    <a:pt x="63711" y="20064"/>
                  </a:lnTo>
                  <a:lnTo>
                    <a:pt x="63445" y="19648"/>
                  </a:lnTo>
                  <a:lnTo>
                    <a:pt x="63180" y="19266"/>
                  </a:lnTo>
                  <a:lnTo>
                    <a:pt x="62897" y="18884"/>
                  </a:lnTo>
                  <a:lnTo>
                    <a:pt x="62598" y="18519"/>
                  </a:lnTo>
                  <a:lnTo>
                    <a:pt x="62283" y="18154"/>
                  </a:lnTo>
                  <a:lnTo>
                    <a:pt x="61951" y="17805"/>
                  </a:lnTo>
                  <a:lnTo>
                    <a:pt x="61602" y="17473"/>
                  </a:lnTo>
                  <a:lnTo>
                    <a:pt x="61253" y="17157"/>
                  </a:lnTo>
                  <a:lnTo>
                    <a:pt x="60888" y="16858"/>
                  </a:lnTo>
                  <a:lnTo>
                    <a:pt x="60506" y="16576"/>
                  </a:lnTo>
                  <a:lnTo>
                    <a:pt x="60124" y="16310"/>
                  </a:lnTo>
                  <a:lnTo>
                    <a:pt x="59708" y="16044"/>
                  </a:lnTo>
                  <a:lnTo>
                    <a:pt x="59310" y="15812"/>
                  </a:lnTo>
                  <a:lnTo>
                    <a:pt x="58878" y="15596"/>
                  </a:lnTo>
                  <a:lnTo>
                    <a:pt x="58446" y="15397"/>
                  </a:lnTo>
                  <a:lnTo>
                    <a:pt x="57865" y="15164"/>
                  </a:lnTo>
                  <a:lnTo>
                    <a:pt x="57267" y="14965"/>
                  </a:lnTo>
                  <a:lnTo>
                    <a:pt x="56652" y="14765"/>
                  </a:lnTo>
                  <a:lnTo>
                    <a:pt x="56038" y="14599"/>
                  </a:lnTo>
                  <a:lnTo>
                    <a:pt x="55423" y="14450"/>
                  </a:lnTo>
                  <a:lnTo>
                    <a:pt x="54792" y="14300"/>
                  </a:lnTo>
                  <a:lnTo>
                    <a:pt x="53563" y="14018"/>
                  </a:lnTo>
                  <a:lnTo>
                    <a:pt x="52932" y="13869"/>
                  </a:lnTo>
                  <a:lnTo>
                    <a:pt x="52334" y="13702"/>
                  </a:lnTo>
                  <a:lnTo>
                    <a:pt x="51720" y="13520"/>
                  </a:lnTo>
                  <a:lnTo>
                    <a:pt x="51122" y="13320"/>
                  </a:lnTo>
                  <a:lnTo>
                    <a:pt x="50540" y="13088"/>
                  </a:lnTo>
                  <a:lnTo>
                    <a:pt x="49976" y="12839"/>
                  </a:lnTo>
                  <a:lnTo>
                    <a:pt x="49693" y="12706"/>
                  </a:lnTo>
                  <a:lnTo>
                    <a:pt x="49411" y="12556"/>
                  </a:lnTo>
                  <a:lnTo>
                    <a:pt x="49145" y="12390"/>
                  </a:lnTo>
                  <a:lnTo>
                    <a:pt x="48880" y="12224"/>
                  </a:lnTo>
                  <a:lnTo>
                    <a:pt x="48581" y="12008"/>
                  </a:lnTo>
                  <a:lnTo>
                    <a:pt x="48282" y="11792"/>
                  </a:lnTo>
                  <a:lnTo>
                    <a:pt x="47999" y="11560"/>
                  </a:lnTo>
                  <a:lnTo>
                    <a:pt x="47717" y="11311"/>
                  </a:lnTo>
                  <a:lnTo>
                    <a:pt x="47451" y="11045"/>
                  </a:lnTo>
                  <a:lnTo>
                    <a:pt x="47202" y="10796"/>
                  </a:lnTo>
                  <a:lnTo>
                    <a:pt x="46953" y="10514"/>
                  </a:lnTo>
                  <a:lnTo>
                    <a:pt x="46704" y="10231"/>
                  </a:lnTo>
                  <a:lnTo>
                    <a:pt x="46239" y="9667"/>
                  </a:lnTo>
                  <a:lnTo>
                    <a:pt x="45790" y="9052"/>
                  </a:lnTo>
                  <a:lnTo>
                    <a:pt x="45359" y="8438"/>
                  </a:lnTo>
                  <a:lnTo>
                    <a:pt x="44927" y="7823"/>
                  </a:lnTo>
                  <a:lnTo>
                    <a:pt x="44096" y="6561"/>
                  </a:lnTo>
                  <a:lnTo>
                    <a:pt x="43665" y="5930"/>
                  </a:lnTo>
                  <a:lnTo>
                    <a:pt x="43233" y="5315"/>
                  </a:lnTo>
                  <a:lnTo>
                    <a:pt x="42768" y="4717"/>
                  </a:lnTo>
                  <a:lnTo>
                    <a:pt x="42286" y="4136"/>
                  </a:lnTo>
                  <a:lnTo>
                    <a:pt x="42037" y="3854"/>
                  </a:lnTo>
                  <a:lnTo>
                    <a:pt x="41788" y="3588"/>
                  </a:lnTo>
                  <a:lnTo>
                    <a:pt x="41522" y="3322"/>
                  </a:lnTo>
                  <a:lnTo>
                    <a:pt x="41240" y="3073"/>
                  </a:lnTo>
                  <a:lnTo>
                    <a:pt x="40891" y="2791"/>
                  </a:lnTo>
                  <a:lnTo>
                    <a:pt x="40542" y="2508"/>
                  </a:lnTo>
                  <a:lnTo>
                    <a:pt x="40177" y="2243"/>
                  </a:lnTo>
                  <a:lnTo>
                    <a:pt x="39811" y="2010"/>
                  </a:lnTo>
                  <a:lnTo>
                    <a:pt x="39413" y="1778"/>
                  </a:lnTo>
                  <a:lnTo>
                    <a:pt x="39031" y="1562"/>
                  </a:lnTo>
                  <a:lnTo>
                    <a:pt x="38616" y="1362"/>
                  </a:lnTo>
                  <a:lnTo>
                    <a:pt x="38217" y="1180"/>
                  </a:lnTo>
                  <a:lnTo>
                    <a:pt x="37802" y="997"/>
                  </a:lnTo>
                  <a:lnTo>
                    <a:pt x="37370" y="847"/>
                  </a:lnTo>
                  <a:lnTo>
                    <a:pt x="36938" y="698"/>
                  </a:lnTo>
                  <a:lnTo>
                    <a:pt x="36506" y="582"/>
                  </a:lnTo>
                  <a:lnTo>
                    <a:pt x="36074" y="465"/>
                  </a:lnTo>
                  <a:lnTo>
                    <a:pt x="35643" y="366"/>
                  </a:lnTo>
                  <a:lnTo>
                    <a:pt x="35194" y="266"/>
                  </a:lnTo>
                  <a:lnTo>
                    <a:pt x="34746" y="200"/>
                  </a:lnTo>
                  <a:lnTo>
                    <a:pt x="33982" y="100"/>
                  </a:lnTo>
                  <a:lnTo>
                    <a:pt x="33218" y="34"/>
                  </a:lnTo>
                  <a:lnTo>
                    <a:pt x="32470" y="0"/>
                  </a:lnTo>
                  <a:close/>
                </a:path>
              </a:pathLst>
            </a:custGeom>
            <a:solidFill>
              <a:srgbClr val="1F5B83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3233054" y="1484357"/>
              <a:ext cx="1346797" cy="886573"/>
            </a:xfrm>
            <a:custGeom>
              <a:avLst/>
              <a:gdLst/>
              <a:ahLst/>
              <a:cxnLst/>
              <a:rect l="l" t="t" r="r" b="b"/>
              <a:pathLst>
                <a:path w="65323" h="43001" extrusionOk="0">
                  <a:moveTo>
                    <a:pt x="35892" y="1"/>
                  </a:moveTo>
                  <a:lnTo>
                    <a:pt x="35527" y="18"/>
                  </a:lnTo>
                  <a:lnTo>
                    <a:pt x="35178" y="51"/>
                  </a:lnTo>
                  <a:lnTo>
                    <a:pt x="34829" y="101"/>
                  </a:lnTo>
                  <a:lnTo>
                    <a:pt x="34480" y="150"/>
                  </a:lnTo>
                  <a:lnTo>
                    <a:pt x="34131" y="233"/>
                  </a:lnTo>
                  <a:lnTo>
                    <a:pt x="33783" y="317"/>
                  </a:lnTo>
                  <a:lnTo>
                    <a:pt x="33451" y="416"/>
                  </a:lnTo>
                  <a:lnTo>
                    <a:pt x="33118" y="516"/>
                  </a:lnTo>
                  <a:lnTo>
                    <a:pt x="32786" y="632"/>
                  </a:lnTo>
                  <a:lnTo>
                    <a:pt x="32454" y="765"/>
                  </a:lnTo>
                  <a:lnTo>
                    <a:pt x="32122" y="914"/>
                  </a:lnTo>
                  <a:lnTo>
                    <a:pt x="31806" y="1064"/>
                  </a:lnTo>
                  <a:lnTo>
                    <a:pt x="31491" y="1213"/>
                  </a:lnTo>
                  <a:lnTo>
                    <a:pt x="31192" y="1396"/>
                  </a:lnTo>
                  <a:lnTo>
                    <a:pt x="30893" y="1579"/>
                  </a:lnTo>
                  <a:lnTo>
                    <a:pt x="30594" y="1761"/>
                  </a:lnTo>
                  <a:lnTo>
                    <a:pt x="30295" y="1961"/>
                  </a:lnTo>
                  <a:lnTo>
                    <a:pt x="30013" y="2160"/>
                  </a:lnTo>
                  <a:lnTo>
                    <a:pt x="29448" y="2592"/>
                  </a:lnTo>
                  <a:lnTo>
                    <a:pt x="28916" y="3074"/>
                  </a:lnTo>
                  <a:lnTo>
                    <a:pt x="28402" y="3572"/>
                  </a:lnTo>
                  <a:lnTo>
                    <a:pt x="27903" y="4087"/>
                  </a:lnTo>
                  <a:lnTo>
                    <a:pt x="27455" y="4635"/>
                  </a:lnTo>
                  <a:lnTo>
                    <a:pt x="27023" y="5199"/>
                  </a:lnTo>
                  <a:lnTo>
                    <a:pt x="26624" y="5797"/>
                  </a:lnTo>
                  <a:lnTo>
                    <a:pt x="26242" y="6412"/>
                  </a:lnTo>
                  <a:lnTo>
                    <a:pt x="25910" y="7026"/>
                  </a:lnTo>
                  <a:lnTo>
                    <a:pt x="25528" y="7790"/>
                  </a:lnTo>
                  <a:lnTo>
                    <a:pt x="25196" y="8554"/>
                  </a:lnTo>
                  <a:lnTo>
                    <a:pt x="24548" y="10099"/>
                  </a:lnTo>
                  <a:lnTo>
                    <a:pt x="24216" y="10863"/>
                  </a:lnTo>
                  <a:lnTo>
                    <a:pt x="23867" y="11627"/>
                  </a:lnTo>
                  <a:lnTo>
                    <a:pt x="23668" y="11992"/>
                  </a:lnTo>
                  <a:lnTo>
                    <a:pt x="23469" y="12358"/>
                  </a:lnTo>
                  <a:lnTo>
                    <a:pt x="23270" y="12723"/>
                  </a:lnTo>
                  <a:lnTo>
                    <a:pt x="23037" y="13072"/>
                  </a:lnTo>
                  <a:lnTo>
                    <a:pt x="22838" y="13387"/>
                  </a:lnTo>
                  <a:lnTo>
                    <a:pt x="22605" y="13686"/>
                  </a:lnTo>
                  <a:lnTo>
                    <a:pt x="22373" y="13969"/>
                  </a:lnTo>
                  <a:lnTo>
                    <a:pt x="22140" y="14251"/>
                  </a:lnTo>
                  <a:lnTo>
                    <a:pt x="21891" y="14517"/>
                  </a:lnTo>
                  <a:lnTo>
                    <a:pt x="21625" y="14783"/>
                  </a:lnTo>
                  <a:lnTo>
                    <a:pt x="21360" y="15048"/>
                  </a:lnTo>
                  <a:lnTo>
                    <a:pt x="21077" y="15297"/>
                  </a:lnTo>
                  <a:lnTo>
                    <a:pt x="20795" y="15530"/>
                  </a:lnTo>
                  <a:lnTo>
                    <a:pt x="20496" y="15746"/>
                  </a:lnTo>
                  <a:lnTo>
                    <a:pt x="20197" y="15962"/>
                  </a:lnTo>
                  <a:lnTo>
                    <a:pt x="19881" y="16178"/>
                  </a:lnTo>
                  <a:lnTo>
                    <a:pt x="19566" y="16360"/>
                  </a:lnTo>
                  <a:lnTo>
                    <a:pt x="19250" y="16543"/>
                  </a:lnTo>
                  <a:lnTo>
                    <a:pt x="18918" y="16726"/>
                  </a:lnTo>
                  <a:lnTo>
                    <a:pt x="18586" y="16875"/>
                  </a:lnTo>
                  <a:lnTo>
                    <a:pt x="18038" y="17108"/>
                  </a:lnTo>
                  <a:lnTo>
                    <a:pt x="17490" y="17307"/>
                  </a:lnTo>
                  <a:lnTo>
                    <a:pt x="16925" y="17506"/>
                  </a:lnTo>
                  <a:lnTo>
                    <a:pt x="16360" y="17689"/>
                  </a:lnTo>
                  <a:lnTo>
                    <a:pt x="15214" y="18021"/>
                  </a:lnTo>
                  <a:lnTo>
                    <a:pt x="14633" y="18187"/>
                  </a:lnTo>
                  <a:lnTo>
                    <a:pt x="14068" y="18370"/>
                  </a:lnTo>
                  <a:lnTo>
                    <a:pt x="13520" y="18569"/>
                  </a:lnTo>
                  <a:lnTo>
                    <a:pt x="12972" y="18785"/>
                  </a:lnTo>
                  <a:lnTo>
                    <a:pt x="12457" y="19018"/>
                  </a:lnTo>
                  <a:lnTo>
                    <a:pt x="11959" y="19267"/>
                  </a:lnTo>
                  <a:lnTo>
                    <a:pt x="11710" y="19416"/>
                  </a:lnTo>
                  <a:lnTo>
                    <a:pt x="11477" y="19566"/>
                  </a:lnTo>
                  <a:lnTo>
                    <a:pt x="11245" y="19732"/>
                  </a:lnTo>
                  <a:lnTo>
                    <a:pt x="11012" y="19898"/>
                  </a:lnTo>
                  <a:lnTo>
                    <a:pt x="10796" y="20081"/>
                  </a:lnTo>
                  <a:lnTo>
                    <a:pt x="10597" y="20280"/>
                  </a:lnTo>
                  <a:lnTo>
                    <a:pt x="10398" y="20479"/>
                  </a:lnTo>
                  <a:lnTo>
                    <a:pt x="10199" y="20695"/>
                  </a:lnTo>
                  <a:lnTo>
                    <a:pt x="10049" y="20895"/>
                  </a:lnTo>
                  <a:lnTo>
                    <a:pt x="9900" y="21094"/>
                  </a:lnTo>
                  <a:lnTo>
                    <a:pt x="9767" y="21310"/>
                  </a:lnTo>
                  <a:lnTo>
                    <a:pt x="9634" y="21526"/>
                  </a:lnTo>
                  <a:lnTo>
                    <a:pt x="9401" y="21974"/>
                  </a:lnTo>
                  <a:lnTo>
                    <a:pt x="9185" y="22423"/>
                  </a:lnTo>
                  <a:lnTo>
                    <a:pt x="9003" y="22888"/>
                  </a:lnTo>
                  <a:lnTo>
                    <a:pt x="8853" y="23369"/>
                  </a:lnTo>
                  <a:lnTo>
                    <a:pt x="8687" y="23867"/>
                  </a:lnTo>
                  <a:lnTo>
                    <a:pt x="8554" y="24349"/>
                  </a:lnTo>
                  <a:lnTo>
                    <a:pt x="8255" y="25346"/>
                  </a:lnTo>
                  <a:lnTo>
                    <a:pt x="8106" y="25844"/>
                  </a:lnTo>
                  <a:lnTo>
                    <a:pt x="7940" y="26326"/>
                  </a:lnTo>
                  <a:lnTo>
                    <a:pt x="7757" y="26791"/>
                  </a:lnTo>
                  <a:lnTo>
                    <a:pt x="7558" y="27256"/>
                  </a:lnTo>
                  <a:lnTo>
                    <a:pt x="7325" y="27704"/>
                  </a:lnTo>
                  <a:lnTo>
                    <a:pt x="7192" y="27920"/>
                  </a:lnTo>
                  <a:lnTo>
                    <a:pt x="7060" y="28136"/>
                  </a:lnTo>
                  <a:lnTo>
                    <a:pt x="6893" y="28385"/>
                  </a:lnTo>
                  <a:lnTo>
                    <a:pt x="6711" y="28617"/>
                  </a:lnTo>
                  <a:lnTo>
                    <a:pt x="6528" y="28833"/>
                  </a:lnTo>
                  <a:lnTo>
                    <a:pt x="6329" y="29049"/>
                  </a:lnTo>
                  <a:lnTo>
                    <a:pt x="5897" y="29465"/>
                  </a:lnTo>
                  <a:lnTo>
                    <a:pt x="5465" y="29863"/>
                  </a:lnTo>
                  <a:lnTo>
                    <a:pt x="5000" y="30245"/>
                  </a:lnTo>
                  <a:lnTo>
                    <a:pt x="4535" y="30611"/>
                  </a:lnTo>
                  <a:lnTo>
                    <a:pt x="3588" y="31341"/>
                  </a:lnTo>
                  <a:lnTo>
                    <a:pt x="2974" y="31856"/>
                  </a:lnTo>
                  <a:lnTo>
                    <a:pt x="2343" y="32404"/>
                  </a:lnTo>
                  <a:lnTo>
                    <a:pt x="2027" y="32687"/>
                  </a:lnTo>
                  <a:lnTo>
                    <a:pt x="1728" y="32986"/>
                  </a:lnTo>
                  <a:lnTo>
                    <a:pt x="1446" y="33301"/>
                  </a:lnTo>
                  <a:lnTo>
                    <a:pt x="1180" y="33617"/>
                  </a:lnTo>
                  <a:lnTo>
                    <a:pt x="931" y="33949"/>
                  </a:lnTo>
                  <a:lnTo>
                    <a:pt x="698" y="34281"/>
                  </a:lnTo>
                  <a:lnTo>
                    <a:pt x="499" y="34630"/>
                  </a:lnTo>
                  <a:lnTo>
                    <a:pt x="333" y="34979"/>
                  </a:lnTo>
                  <a:lnTo>
                    <a:pt x="184" y="35344"/>
                  </a:lnTo>
                  <a:lnTo>
                    <a:pt x="84" y="35709"/>
                  </a:lnTo>
                  <a:lnTo>
                    <a:pt x="51" y="35909"/>
                  </a:lnTo>
                  <a:lnTo>
                    <a:pt x="18" y="36091"/>
                  </a:lnTo>
                  <a:lnTo>
                    <a:pt x="18" y="36291"/>
                  </a:lnTo>
                  <a:lnTo>
                    <a:pt x="1" y="36473"/>
                  </a:lnTo>
                  <a:lnTo>
                    <a:pt x="18" y="36806"/>
                  </a:lnTo>
                  <a:lnTo>
                    <a:pt x="67" y="37121"/>
                  </a:lnTo>
                  <a:lnTo>
                    <a:pt x="134" y="37420"/>
                  </a:lnTo>
                  <a:lnTo>
                    <a:pt x="217" y="37719"/>
                  </a:lnTo>
                  <a:lnTo>
                    <a:pt x="333" y="38018"/>
                  </a:lnTo>
                  <a:lnTo>
                    <a:pt x="466" y="38300"/>
                  </a:lnTo>
                  <a:lnTo>
                    <a:pt x="615" y="38583"/>
                  </a:lnTo>
                  <a:lnTo>
                    <a:pt x="782" y="38865"/>
                  </a:lnTo>
                  <a:lnTo>
                    <a:pt x="964" y="39114"/>
                  </a:lnTo>
                  <a:lnTo>
                    <a:pt x="1164" y="39380"/>
                  </a:lnTo>
                  <a:lnTo>
                    <a:pt x="1379" y="39612"/>
                  </a:lnTo>
                  <a:lnTo>
                    <a:pt x="1612" y="39845"/>
                  </a:lnTo>
                  <a:lnTo>
                    <a:pt x="1844" y="40061"/>
                  </a:lnTo>
                  <a:lnTo>
                    <a:pt x="2110" y="40260"/>
                  </a:lnTo>
                  <a:lnTo>
                    <a:pt x="2359" y="40459"/>
                  </a:lnTo>
                  <a:lnTo>
                    <a:pt x="2625" y="40642"/>
                  </a:lnTo>
                  <a:lnTo>
                    <a:pt x="2907" y="40792"/>
                  </a:lnTo>
                  <a:lnTo>
                    <a:pt x="3190" y="40941"/>
                  </a:lnTo>
                  <a:lnTo>
                    <a:pt x="3472" y="41091"/>
                  </a:lnTo>
                  <a:lnTo>
                    <a:pt x="3771" y="41223"/>
                  </a:lnTo>
                  <a:lnTo>
                    <a:pt x="4053" y="41340"/>
                  </a:lnTo>
                  <a:lnTo>
                    <a:pt x="4352" y="41439"/>
                  </a:lnTo>
                  <a:lnTo>
                    <a:pt x="4967" y="41639"/>
                  </a:lnTo>
                  <a:lnTo>
                    <a:pt x="5598" y="41805"/>
                  </a:lnTo>
                  <a:lnTo>
                    <a:pt x="6213" y="41938"/>
                  </a:lnTo>
                  <a:lnTo>
                    <a:pt x="6860" y="42054"/>
                  </a:lnTo>
                  <a:lnTo>
                    <a:pt x="7491" y="42153"/>
                  </a:lnTo>
                  <a:lnTo>
                    <a:pt x="8338" y="42286"/>
                  </a:lnTo>
                  <a:lnTo>
                    <a:pt x="9169" y="42386"/>
                  </a:lnTo>
                  <a:lnTo>
                    <a:pt x="10016" y="42486"/>
                  </a:lnTo>
                  <a:lnTo>
                    <a:pt x="10863" y="42569"/>
                  </a:lnTo>
                  <a:lnTo>
                    <a:pt x="11727" y="42635"/>
                  </a:lnTo>
                  <a:lnTo>
                    <a:pt x="12574" y="42702"/>
                  </a:lnTo>
                  <a:lnTo>
                    <a:pt x="14268" y="42801"/>
                  </a:lnTo>
                  <a:lnTo>
                    <a:pt x="15978" y="42851"/>
                  </a:lnTo>
                  <a:lnTo>
                    <a:pt x="17689" y="42901"/>
                  </a:lnTo>
                  <a:lnTo>
                    <a:pt x="19383" y="42917"/>
                  </a:lnTo>
                  <a:lnTo>
                    <a:pt x="21094" y="42934"/>
                  </a:lnTo>
                  <a:lnTo>
                    <a:pt x="28684" y="42984"/>
                  </a:lnTo>
                  <a:lnTo>
                    <a:pt x="36274" y="43000"/>
                  </a:lnTo>
                  <a:lnTo>
                    <a:pt x="37951" y="43000"/>
                  </a:lnTo>
                  <a:lnTo>
                    <a:pt x="39579" y="42984"/>
                  </a:lnTo>
                  <a:lnTo>
                    <a:pt x="41174" y="42967"/>
                  </a:lnTo>
                  <a:lnTo>
                    <a:pt x="42751" y="42917"/>
                  </a:lnTo>
                  <a:lnTo>
                    <a:pt x="44329" y="42868"/>
                  </a:lnTo>
                  <a:lnTo>
                    <a:pt x="45924" y="42801"/>
                  </a:lnTo>
                  <a:lnTo>
                    <a:pt x="47551" y="42702"/>
                  </a:lnTo>
                  <a:lnTo>
                    <a:pt x="49212" y="42585"/>
                  </a:lnTo>
                  <a:lnTo>
                    <a:pt x="50640" y="42486"/>
                  </a:lnTo>
                  <a:lnTo>
                    <a:pt x="52102" y="42353"/>
                  </a:lnTo>
                  <a:lnTo>
                    <a:pt x="52833" y="42270"/>
                  </a:lnTo>
                  <a:lnTo>
                    <a:pt x="53563" y="42170"/>
                  </a:lnTo>
                  <a:lnTo>
                    <a:pt x="54294" y="42070"/>
                  </a:lnTo>
                  <a:lnTo>
                    <a:pt x="55025" y="41954"/>
                  </a:lnTo>
                  <a:lnTo>
                    <a:pt x="55756" y="41821"/>
                  </a:lnTo>
                  <a:lnTo>
                    <a:pt x="56470" y="41672"/>
                  </a:lnTo>
                  <a:lnTo>
                    <a:pt x="57184" y="41489"/>
                  </a:lnTo>
                  <a:lnTo>
                    <a:pt x="57882" y="41290"/>
                  </a:lnTo>
                  <a:lnTo>
                    <a:pt x="58563" y="41074"/>
                  </a:lnTo>
                  <a:lnTo>
                    <a:pt x="59244" y="40825"/>
                  </a:lnTo>
                  <a:lnTo>
                    <a:pt x="59908" y="40559"/>
                  </a:lnTo>
                  <a:lnTo>
                    <a:pt x="60539" y="40260"/>
                  </a:lnTo>
                  <a:lnTo>
                    <a:pt x="60904" y="40061"/>
                  </a:lnTo>
                  <a:lnTo>
                    <a:pt x="61253" y="39861"/>
                  </a:lnTo>
                  <a:lnTo>
                    <a:pt x="61585" y="39646"/>
                  </a:lnTo>
                  <a:lnTo>
                    <a:pt x="61918" y="39413"/>
                  </a:lnTo>
                  <a:lnTo>
                    <a:pt x="62217" y="39181"/>
                  </a:lnTo>
                  <a:lnTo>
                    <a:pt x="62515" y="38931"/>
                  </a:lnTo>
                  <a:lnTo>
                    <a:pt x="62781" y="38682"/>
                  </a:lnTo>
                  <a:lnTo>
                    <a:pt x="63047" y="38433"/>
                  </a:lnTo>
                  <a:lnTo>
                    <a:pt x="63279" y="38167"/>
                  </a:lnTo>
                  <a:lnTo>
                    <a:pt x="63512" y="37885"/>
                  </a:lnTo>
                  <a:lnTo>
                    <a:pt x="63728" y="37603"/>
                  </a:lnTo>
                  <a:lnTo>
                    <a:pt x="63927" y="37320"/>
                  </a:lnTo>
                  <a:lnTo>
                    <a:pt x="64127" y="37021"/>
                  </a:lnTo>
                  <a:lnTo>
                    <a:pt x="64293" y="36722"/>
                  </a:lnTo>
                  <a:lnTo>
                    <a:pt x="64459" y="36424"/>
                  </a:lnTo>
                  <a:lnTo>
                    <a:pt x="64592" y="36108"/>
                  </a:lnTo>
                  <a:lnTo>
                    <a:pt x="64724" y="35792"/>
                  </a:lnTo>
                  <a:lnTo>
                    <a:pt x="64841" y="35477"/>
                  </a:lnTo>
                  <a:lnTo>
                    <a:pt x="64957" y="35145"/>
                  </a:lnTo>
                  <a:lnTo>
                    <a:pt x="65040" y="34829"/>
                  </a:lnTo>
                  <a:lnTo>
                    <a:pt x="65123" y="34497"/>
                  </a:lnTo>
                  <a:lnTo>
                    <a:pt x="65189" y="34165"/>
                  </a:lnTo>
                  <a:lnTo>
                    <a:pt x="65239" y="33816"/>
                  </a:lnTo>
                  <a:lnTo>
                    <a:pt x="65273" y="33484"/>
                  </a:lnTo>
                  <a:lnTo>
                    <a:pt x="65306" y="33135"/>
                  </a:lnTo>
                  <a:lnTo>
                    <a:pt x="65322" y="32786"/>
                  </a:lnTo>
                  <a:lnTo>
                    <a:pt x="65322" y="32454"/>
                  </a:lnTo>
                  <a:lnTo>
                    <a:pt x="65322" y="32105"/>
                  </a:lnTo>
                  <a:lnTo>
                    <a:pt x="65289" y="31757"/>
                  </a:lnTo>
                  <a:lnTo>
                    <a:pt x="65256" y="31408"/>
                  </a:lnTo>
                  <a:lnTo>
                    <a:pt x="65223" y="31059"/>
                  </a:lnTo>
                  <a:lnTo>
                    <a:pt x="65156" y="30710"/>
                  </a:lnTo>
                  <a:lnTo>
                    <a:pt x="65090" y="30328"/>
                  </a:lnTo>
                  <a:lnTo>
                    <a:pt x="64990" y="29963"/>
                  </a:lnTo>
                  <a:lnTo>
                    <a:pt x="64874" y="29597"/>
                  </a:lnTo>
                  <a:lnTo>
                    <a:pt x="64741" y="29232"/>
                  </a:lnTo>
                  <a:lnTo>
                    <a:pt x="64592" y="28883"/>
                  </a:lnTo>
                  <a:lnTo>
                    <a:pt x="64425" y="28534"/>
                  </a:lnTo>
                  <a:lnTo>
                    <a:pt x="64243" y="28202"/>
                  </a:lnTo>
                  <a:lnTo>
                    <a:pt x="64060" y="27870"/>
                  </a:lnTo>
                  <a:lnTo>
                    <a:pt x="63861" y="27538"/>
                  </a:lnTo>
                  <a:lnTo>
                    <a:pt x="63645" y="27206"/>
                  </a:lnTo>
                  <a:lnTo>
                    <a:pt x="63196" y="26558"/>
                  </a:lnTo>
                  <a:lnTo>
                    <a:pt x="62731" y="25927"/>
                  </a:lnTo>
                  <a:lnTo>
                    <a:pt x="62233" y="25312"/>
                  </a:lnTo>
                  <a:lnTo>
                    <a:pt x="61253" y="24050"/>
                  </a:lnTo>
                  <a:lnTo>
                    <a:pt x="60788" y="23419"/>
                  </a:lnTo>
                  <a:lnTo>
                    <a:pt x="60323" y="22771"/>
                  </a:lnTo>
                  <a:lnTo>
                    <a:pt x="60107" y="22439"/>
                  </a:lnTo>
                  <a:lnTo>
                    <a:pt x="59908" y="22107"/>
                  </a:lnTo>
                  <a:lnTo>
                    <a:pt x="59709" y="21758"/>
                  </a:lnTo>
                  <a:lnTo>
                    <a:pt x="59526" y="21426"/>
                  </a:lnTo>
                  <a:lnTo>
                    <a:pt x="59360" y="21077"/>
                  </a:lnTo>
                  <a:lnTo>
                    <a:pt x="59210" y="20712"/>
                  </a:lnTo>
                  <a:lnTo>
                    <a:pt x="59078" y="20363"/>
                  </a:lnTo>
                  <a:lnTo>
                    <a:pt x="58945" y="19981"/>
                  </a:lnTo>
                  <a:lnTo>
                    <a:pt x="58828" y="19533"/>
                  </a:lnTo>
                  <a:lnTo>
                    <a:pt x="58729" y="19084"/>
                  </a:lnTo>
                  <a:lnTo>
                    <a:pt x="58646" y="18636"/>
                  </a:lnTo>
                  <a:lnTo>
                    <a:pt x="58563" y="18171"/>
                  </a:lnTo>
                  <a:lnTo>
                    <a:pt x="58430" y="17257"/>
                  </a:lnTo>
                  <a:lnTo>
                    <a:pt x="58363" y="16792"/>
                  </a:lnTo>
                  <a:lnTo>
                    <a:pt x="58297" y="16344"/>
                  </a:lnTo>
                  <a:lnTo>
                    <a:pt x="58181" y="15779"/>
                  </a:lnTo>
                  <a:lnTo>
                    <a:pt x="58048" y="15231"/>
                  </a:lnTo>
                  <a:lnTo>
                    <a:pt x="57882" y="14683"/>
                  </a:lnTo>
                  <a:lnTo>
                    <a:pt x="57682" y="14151"/>
                  </a:lnTo>
                  <a:lnTo>
                    <a:pt x="57466" y="13620"/>
                  </a:lnTo>
                  <a:lnTo>
                    <a:pt x="57234" y="13105"/>
                  </a:lnTo>
                  <a:lnTo>
                    <a:pt x="56968" y="12607"/>
                  </a:lnTo>
                  <a:lnTo>
                    <a:pt x="56669" y="12125"/>
                  </a:lnTo>
                  <a:lnTo>
                    <a:pt x="56354" y="11677"/>
                  </a:lnTo>
                  <a:lnTo>
                    <a:pt x="56005" y="11228"/>
                  </a:lnTo>
                  <a:lnTo>
                    <a:pt x="55640" y="10830"/>
                  </a:lnTo>
                  <a:lnTo>
                    <a:pt x="55440" y="10630"/>
                  </a:lnTo>
                  <a:lnTo>
                    <a:pt x="55241" y="10448"/>
                  </a:lnTo>
                  <a:lnTo>
                    <a:pt x="55025" y="10265"/>
                  </a:lnTo>
                  <a:lnTo>
                    <a:pt x="54809" y="10099"/>
                  </a:lnTo>
                  <a:lnTo>
                    <a:pt x="54593" y="9933"/>
                  </a:lnTo>
                  <a:lnTo>
                    <a:pt x="54361" y="9783"/>
                  </a:lnTo>
                  <a:lnTo>
                    <a:pt x="54128" y="9634"/>
                  </a:lnTo>
                  <a:lnTo>
                    <a:pt x="53879" y="9501"/>
                  </a:lnTo>
                  <a:lnTo>
                    <a:pt x="53630" y="9385"/>
                  </a:lnTo>
                  <a:lnTo>
                    <a:pt x="53381" y="9269"/>
                  </a:lnTo>
                  <a:lnTo>
                    <a:pt x="53115" y="9169"/>
                  </a:lnTo>
                  <a:lnTo>
                    <a:pt x="52849" y="9069"/>
                  </a:lnTo>
                  <a:lnTo>
                    <a:pt x="52301" y="8920"/>
                  </a:lnTo>
                  <a:lnTo>
                    <a:pt x="51737" y="8787"/>
                  </a:lnTo>
                  <a:lnTo>
                    <a:pt x="51155" y="8671"/>
                  </a:lnTo>
                  <a:lnTo>
                    <a:pt x="50009" y="8488"/>
                  </a:lnTo>
                  <a:lnTo>
                    <a:pt x="49428" y="8388"/>
                  </a:lnTo>
                  <a:lnTo>
                    <a:pt x="48847" y="8289"/>
                  </a:lnTo>
                  <a:lnTo>
                    <a:pt x="48299" y="8172"/>
                  </a:lnTo>
                  <a:lnTo>
                    <a:pt x="47750" y="8040"/>
                  </a:lnTo>
                  <a:lnTo>
                    <a:pt x="47236" y="7873"/>
                  </a:lnTo>
                  <a:lnTo>
                    <a:pt x="46987" y="7774"/>
                  </a:lnTo>
                  <a:lnTo>
                    <a:pt x="46737" y="7674"/>
                  </a:lnTo>
                  <a:lnTo>
                    <a:pt x="46505" y="7558"/>
                  </a:lnTo>
                  <a:lnTo>
                    <a:pt x="46272" y="7425"/>
                  </a:lnTo>
                  <a:lnTo>
                    <a:pt x="46056" y="7276"/>
                  </a:lnTo>
                  <a:lnTo>
                    <a:pt x="45841" y="7126"/>
                  </a:lnTo>
                  <a:lnTo>
                    <a:pt x="45641" y="6960"/>
                  </a:lnTo>
                  <a:lnTo>
                    <a:pt x="45442" y="6761"/>
                  </a:lnTo>
                  <a:lnTo>
                    <a:pt x="45259" y="6561"/>
                  </a:lnTo>
                  <a:lnTo>
                    <a:pt x="45093" y="6345"/>
                  </a:lnTo>
                  <a:lnTo>
                    <a:pt x="44944" y="6130"/>
                  </a:lnTo>
                  <a:lnTo>
                    <a:pt x="44811" y="5914"/>
                  </a:lnTo>
                  <a:lnTo>
                    <a:pt x="44578" y="5449"/>
                  </a:lnTo>
                  <a:lnTo>
                    <a:pt x="44362" y="4967"/>
                  </a:lnTo>
                  <a:lnTo>
                    <a:pt x="44146" y="4502"/>
                  </a:lnTo>
                  <a:lnTo>
                    <a:pt x="43980" y="4186"/>
                  </a:lnTo>
                  <a:lnTo>
                    <a:pt x="43798" y="3887"/>
                  </a:lnTo>
                  <a:lnTo>
                    <a:pt x="43598" y="3588"/>
                  </a:lnTo>
                  <a:lnTo>
                    <a:pt x="43382" y="3306"/>
                  </a:lnTo>
                  <a:lnTo>
                    <a:pt x="43167" y="3040"/>
                  </a:lnTo>
                  <a:lnTo>
                    <a:pt x="42934" y="2775"/>
                  </a:lnTo>
                  <a:lnTo>
                    <a:pt x="42685" y="2525"/>
                  </a:lnTo>
                  <a:lnTo>
                    <a:pt x="42436" y="2293"/>
                  </a:lnTo>
                  <a:lnTo>
                    <a:pt x="42170" y="2060"/>
                  </a:lnTo>
                  <a:lnTo>
                    <a:pt x="41888" y="1845"/>
                  </a:lnTo>
                  <a:lnTo>
                    <a:pt x="41605" y="1645"/>
                  </a:lnTo>
                  <a:lnTo>
                    <a:pt x="41306" y="1446"/>
                  </a:lnTo>
                  <a:lnTo>
                    <a:pt x="41007" y="1263"/>
                  </a:lnTo>
                  <a:lnTo>
                    <a:pt x="40708" y="1097"/>
                  </a:lnTo>
                  <a:lnTo>
                    <a:pt x="40393" y="931"/>
                  </a:lnTo>
                  <a:lnTo>
                    <a:pt x="40061" y="798"/>
                  </a:lnTo>
                  <a:lnTo>
                    <a:pt x="39729" y="649"/>
                  </a:lnTo>
                  <a:lnTo>
                    <a:pt x="39396" y="532"/>
                  </a:lnTo>
                  <a:lnTo>
                    <a:pt x="39064" y="416"/>
                  </a:lnTo>
                  <a:lnTo>
                    <a:pt x="38715" y="317"/>
                  </a:lnTo>
                  <a:lnTo>
                    <a:pt x="38367" y="233"/>
                  </a:lnTo>
                  <a:lnTo>
                    <a:pt x="38018" y="167"/>
                  </a:lnTo>
                  <a:lnTo>
                    <a:pt x="37669" y="101"/>
                  </a:lnTo>
                  <a:lnTo>
                    <a:pt x="37320" y="51"/>
                  </a:lnTo>
                  <a:lnTo>
                    <a:pt x="36955" y="18"/>
                  </a:lnTo>
                  <a:lnTo>
                    <a:pt x="36606" y="1"/>
                  </a:lnTo>
                  <a:close/>
                </a:path>
              </a:pathLst>
            </a:custGeom>
            <a:solidFill>
              <a:srgbClr val="1F5B83">
                <a:alpha val="3764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457197" y="411464"/>
              <a:ext cx="2101428" cy="1685107"/>
            </a:xfrm>
            <a:custGeom>
              <a:avLst/>
              <a:gdLst/>
              <a:ahLst/>
              <a:cxnLst/>
              <a:rect l="l" t="t" r="r" b="b"/>
              <a:pathLst>
                <a:path w="76118" h="61038" extrusionOk="0">
                  <a:moveTo>
                    <a:pt x="62100" y="1346"/>
                  </a:moveTo>
                  <a:lnTo>
                    <a:pt x="62681" y="1396"/>
                  </a:lnTo>
                  <a:lnTo>
                    <a:pt x="63263" y="1462"/>
                  </a:lnTo>
                  <a:lnTo>
                    <a:pt x="63827" y="1579"/>
                  </a:lnTo>
                  <a:lnTo>
                    <a:pt x="64392" y="1728"/>
                  </a:lnTo>
                  <a:lnTo>
                    <a:pt x="64923" y="1911"/>
                  </a:lnTo>
                  <a:lnTo>
                    <a:pt x="65173" y="2010"/>
                  </a:lnTo>
                  <a:lnTo>
                    <a:pt x="65438" y="2127"/>
                  </a:lnTo>
                  <a:lnTo>
                    <a:pt x="65123" y="2060"/>
                  </a:lnTo>
                  <a:lnTo>
                    <a:pt x="64824" y="1994"/>
                  </a:lnTo>
                  <a:lnTo>
                    <a:pt x="64508" y="1961"/>
                  </a:lnTo>
                  <a:lnTo>
                    <a:pt x="64209" y="1927"/>
                  </a:lnTo>
                  <a:lnTo>
                    <a:pt x="63910" y="1894"/>
                  </a:lnTo>
                  <a:lnTo>
                    <a:pt x="63312" y="1894"/>
                  </a:lnTo>
                  <a:lnTo>
                    <a:pt x="63030" y="1911"/>
                  </a:lnTo>
                  <a:lnTo>
                    <a:pt x="62731" y="1927"/>
                  </a:lnTo>
                  <a:lnTo>
                    <a:pt x="62449" y="1977"/>
                  </a:lnTo>
                  <a:lnTo>
                    <a:pt x="62150" y="2027"/>
                  </a:lnTo>
                  <a:lnTo>
                    <a:pt x="61868" y="2077"/>
                  </a:lnTo>
                  <a:lnTo>
                    <a:pt x="61585" y="2160"/>
                  </a:lnTo>
                  <a:lnTo>
                    <a:pt x="61319" y="2243"/>
                  </a:lnTo>
                  <a:lnTo>
                    <a:pt x="61037" y="2326"/>
                  </a:lnTo>
                  <a:lnTo>
                    <a:pt x="60771" y="2442"/>
                  </a:lnTo>
                  <a:lnTo>
                    <a:pt x="60389" y="2608"/>
                  </a:lnTo>
                  <a:lnTo>
                    <a:pt x="60024" y="2791"/>
                  </a:lnTo>
                  <a:lnTo>
                    <a:pt x="59675" y="3007"/>
                  </a:lnTo>
                  <a:lnTo>
                    <a:pt x="59343" y="3239"/>
                  </a:lnTo>
                  <a:lnTo>
                    <a:pt x="59027" y="3505"/>
                  </a:lnTo>
                  <a:lnTo>
                    <a:pt x="58712" y="3771"/>
                  </a:lnTo>
                  <a:lnTo>
                    <a:pt x="58413" y="4070"/>
                  </a:lnTo>
                  <a:lnTo>
                    <a:pt x="58131" y="4369"/>
                  </a:lnTo>
                  <a:lnTo>
                    <a:pt x="57865" y="4701"/>
                  </a:lnTo>
                  <a:lnTo>
                    <a:pt x="57599" y="5050"/>
                  </a:lnTo>
                  <a:lnTo>
                    <a:pt x="57367" y="5415"/>
                  </a:lnTo>
                  <a:lnTo>
                    <a:pt x="57134" y="5797"/>
                  </a:lnTo>
                  <a:lnTo>
                    <a:pt x="56935" y="6196"/>
                  </a:lnTo>
                  <a:lnTo>
                    <a:pt x="56735" y="6611"/>
                  </a:lnTo>
                  <a:lnTo>
                    <a:pt x="56569" y="7043"/>
                  </a:lnTo>
                  <a:lnTo>
                    <a:pt x="56420" y="7491"/>
                  </a:lnTo>
                  <a:lnTo>
                    <a:pt x="56320" y="7790"/>
                  </a:lnTo>
                  <a:lnTo>
                    <a:pt x="56021" y="7475"/>
                  </a:lnTo>
                  <a:lnTo>
                    <a:pt x="55689" y="7176"/>
                  </a:lnTo>
                  <a:lnTo>
                    <a:pt x="55340" y="6893"/>
                  </a:lnTo>
                  <a:lnTo>
                    <a:pt x="54958" y="6644"/>
                  </a:lnTo>
                  <a:lnTo>
                    <a:pt x="54543" y="6379"/>
                  </a:lnTo>
                  <a:lnTo>
                    <a:pt x="54095" y="6163"/>
                  </a:lnTo>
                  <a:lnTo>
                    <a:pt x="53646" y="5963"/>
                  </a:lnTo>
                  <a:lnTo>
                    <a:pt x="53165" y="5781"/>
                  </a:lnTo>
                  <a:lnTo>
                    <a:pt x="53563" y="5316"/>
                  </a:lnTo>
                  <a:lnTo>
                    <a:pt x="53978" y="4851"/>
                  </a:lnTo>
                  <a:lnTo>
                    <a:pt x="54394" y="4402"/>
                  </a:lnTo>
                  <a:lnTo>
                    <a:pt x="54842" y="3987"/>
                  </a:lnTo>
                  <a:lnTo>
                    <a:pt x="55158" y="3721"/>
                  </a:lnTo>
                  <a:lnTo>
                    <a:pt x="55473" y="3472"/>
                  </a:lnTo>
                  <a:lnTo>
                    <a:pt x="55805" y="3223"/>
                  </a:lnTo>
                  <a:lnTo>
                    <a:pt x="56154" y="3007"/>
                  </a:lnTo>
                  <a:lnTo>
                    <a:pt x="56520" y="2791"/>
                  </a:lnTo>
                  <a:lnTo>
                    <a:pt x="56885" y="2575"/>
                  </a:lnTo>
                  <a:lnTo>
                    <a:pt x="57250" y="2392"/>
                  </a:lnTo>
                  <a:lnTo>
                    <a:pt x="57632" y="2226"/>
                  </a:lnTo>
                  <a:lnTo>
                    <a:pt x="58031" y="2060"/>
                  </a:lnTo>
                  <a:lnTo>
                    <a:pt x="58413" y="1911"/>
                  </a:lnTo>
                  <a:lnTo>
                    <a:pt x="58828" y="1795"/>
                  </a:lnTo>
                  <a:lnTo>
                    <a:pt x="59227" y="1678"/>
                  </a:lnTo>
                  <a:lnTo>
                    <a:pt x="59642" y="1579"/>
                  </a:lnTo>
                  <a:lnTo>
                    <a:pt x="60041" y="1496"/>
                  </a:lnTo>
                  <a:lnTo>
                    <a:pt x="60456" y="1429"/>
                  </a:lnTo>
                  <a:lnTo>
                    <a:pt x="60871" y="1379"/>
                  </a:lnTo>
                  <a:lnTo>
                    <a:pt x="61486" y="1346"/>
                  </a:lnTo>
                  <a:close/>
                  <a:moveTo>
                    <a:pt x="34629" y="682"/>
                  </a:moveTo>
                  <a:lnTo>
                    <a:pt x="34879" y="698"/>
                  </a:lnTo>
                  <a:lnTo>
                    <a:pt x="35111" y="748"/>
                  </a:lnTo>
                  <a:lnTo>
                    <a:pt x="35360" y="815"/>
                  </a:lnTo>
                  <a:lnTo>
                    <a:pt x="35576" y="881"/>
                  </a:lnTo>
                  <a:lnTo>
                    <a:pt x="35792" y="981"/>
                  </a:lnTo>
                  <a:lnTo>
                    <a:pt x="35991" y="1080"/>
                  </a:lnTo>
                  <a:lnTo>
                    <a:pt x="36191" y="1213"/>
                  </a:lnTo>
                  <a:lnTo>
                    <a:pt x="36373" y="1346"/>
                  </a:lnTo>
                  <a:lnTo>
                    <a:pt x="36556" y="1479"/>
                  </a:lnTo>
                  <a:lnTo>
                    <a:pt x="36739" y="1645"/>
                  </a:lnTo>
                  <a:lnTo>
                    <a:pt x="36888" y="1811"/>
                  </a:lnTo>
                  <a:lnTo>
                    <a:pt x="37054" y="1977"/>
                  </a:lnTo>
                  <a:lnTo>
                    <a:pt x="37204" y="2160"/>
                  </a:lnTo>
                  <a:lnTo>
                    <a:pt x="37470" y="2559"/>
                  </a:lnTo>
                  <a:lnTo>
                    <a:pt x="37719" y="2957"/>
                  </a:lnTo>
                  <a:lnTo>
                    <a:pt x="37935" y="3389"/>
                  </a:lnTo>
                  <a:lnTo>
                    <a:pt x="38117" y="3804"/>
                  </a:lnTo>
                  <a:lnTo>
                    <a:pt x="38283" y="4236"/>
                  </a:lnTo>
                  <a:lnTo>
                    <a:pt x="38433" y="4651"/>
                  </a:lnTo>
                  <a:lnTo>
                    <a:pt x="38549" y="5050"/>
                  </a:lnTo>
                  <a:lnTo>
                    <a:pt x="38649" y="5415"/>
                  </a:lnTo>
                  <a:lnTo>
                    <a:pt x="38798" y="6063"/>
                  </a:lnTo>
                  <a:lnTo>
                    <a:pt x="38931" y="6794"/>
                  </a:lnTo>
                  <a:lnTo>
                    <a:pt x="39047" y="7525"/>
                  </a:lnTo>
                  <a:lnTo>
                    <a:pt x="39147" y="8255"/>
                  </a:lnTo>
                  <a:lnTo>
                    <a:pt x="39213" y="8986"/>
                  </a:lnTo>
                  <a:lnTo>
                    <a:pt x="39280" y="9700"/>
                  </a:lnTo>
                  <a:lnTo>
                    <a:pt x="39313" y="10431"/>
                  </a:lnTo>
                  <a:lnTo>
                    <a:pt x="39330" y="11145"/>
                  </a:lnTo>
                  <a:lnTo>
                    <a:pt x="39330" y="11859"/>
                  </a:lnTo>
                  <a:lnTo>
                    <a:pt x="38632" y="11261"/>
                  </a:lnTo>
                  <a:lnTo>
                    <a:pt x="37918" y="10664"/>
                  </a:lnTo>
                  <a:lnTo>
                    <a:pt x="37553" y="10381"/>
                  </a:lnTo>
                  <a:lnTo>
                    <a:pt x="37187" y="10115"/>
                  </a:lnTo>
                  <a:lnTo>
                    <a:pt x="36822" y="9850"/>
                  </a:lnTo>
                  <a:lnTo>
                    <a:pt x="36440" y="9584"/>
                  </a:lnTo>
                  <a:lnTo>
                    <a:pt x="36058" y="9351"/>
                  </a:lnTo>
                  <a:lnTo>
                    <a:pt x="35659" y="9119"/>
                  </a:lnTo>
                  <a:lnTo>
                    <a:pt x="35261" y="8920"/>
                  </a:lnTo>
                  <a:lnTo>
                    <a:pt x="34862" y="8720"/>
                  </a:lnTo>
                  <a:lnTo>
                    <a:pt x="34430" y="8538"/>
                  </a:lnTo>
                  <a:lnTo>
                    <a:pt x="34015" y="8388"/>
                  </a:lnTo>
                  <a:lnTo>
                    <a:pt x="33567" y="8255"/>
                  </a:lnTo>
                  <a:lnTo>
                    <a:pt x="33118" y="8139"/>
                  </a:lnTo>
                  <a:lnTo>
                    <a:pt x="32736" y="8073"/>
                  </a:lnTo>
                  <a:lnTo>
                    <a:pt x="32354" y="8023"/>
                  </a:lnTo>
                  <a:lnTo>
                    <a:pt x="31972" y="7990"/>
                  </a:lnTo>
                  <a:lnTo>
                    <a:pt x="31258" y="7990"/>
                  </a:lnTo>
                  <a:lnTo>
                    <a:pt x="30942" y="8006"/>
                  </a:lnTo>
                  <a:lnTo>
                    <a:pt x="30627" y="8039"/>
                  </a:lnTo>
                  <a:lnTo>
                    <a:pt x="30295" y="8089"/>
                  </a:lnTo>
                  <a:lnTo>
                    <a:pt x="29979" y="8156"/>
                  </a:lnTo>
                  <a:lnTo>
                    <a:pt x="29664" y="8222"/>
                  </a:lnTo>
                  <a:lnTo>
                    <a:pt x="29348" y="8305"/>
                  </a:lnTo>
                  <a:lnTo>
                    <a:pt x="29049" y="8405"/>
                  </a:lnTo>
                  <a:lnTo>
                    <a:pt x="28733" y="8521"/>
                  </a:lnTo>
                  <a:lnTo>
                    <a:pt x="28435" y="8637"/>
                  </a:lnTo>
                  <a:lnTo>
                    <a:pt x="28136" y="8770"/>
                  </a:lnTo>
                  <a:lnTo>
                    <a:pt x="27853" y="8903"/>
                  </a:lnTo>
                  <a:lnTo>
                    <a:pt x="27571" y="9069"/>
                  </a:lnTo>
                  <a:lnTo>
                    <a:pt x="27289" y="9235"/>
                  </a:lnTo>
                  <a:lnTo>
                    <a:pt x="27006" y="9401"/>
                  </a:lnTo>
                  <a:lnTo>
                    <a:pt x="26740" y="9584"/>
                  </a:lnTo>
                  <a:lnTo>
                    <a:pt x="26807" y="9252"/>
                  </a:lnTo>
                  <a:lnTo>
                    <a:pt x="26890" y="8903"/>
                  </a:lnTo>
                  <a:lnTo>
                    <a:pt x="26990" y="8538"/>
                  </a:lnTo>
                  <a:lnTo>
                    <a:pt x="27089" y="8156"/>
                  </a:lnTo>
                  <a:lnTo>
                    <a:pt x="27239" y="7757"/>
                  </a:lnTo>
                  <a:lnTo>
                    <a:pt x="27388" y="7358"/>
                  </a:lnTo>
                  <a:lnTo>
                    <a:pt x="27571" y="6943"/>
                  </a:lnTo>
                  <a:lnTo>
                    <a:pt x="27787" y="6511"/>
                  </a:lnTo>
                  <a:lnTo>
                    <a:pt x="28019" y="6080"/>
                  </a:lnTo>
                  <a:lnTo>
                    <a:pt x="28268" y="5631"/>
                  </a:lnTo>
                  <a:lnTo>
                    <a:pt x="28567" y="5183"/>
                  </a:lnTo>
                  <a:lnTo>
                    <a:pt x="28883" y="4718"/>
                  </a:lnTo>
                  <a:lnTo>
                    <a:pt x="29248" y="4253"/>
                  </a:lnTo>
                  <a:lnTo>
                    <a:pt x="29630" y="3771"/>
                  </a:lnTo>
                  <a:lnTo>
                    <a:pt x="30062" y="3289"/>
                  </a:lnTo>
                  <a:lnTo>
                    <a:pt x="30511" y="2808"/>
                  </a:lnTo>
                  <a:lnTo>
                    <a:pt x="30810" y="2525"/>
                  </a:lnTo>
                  <a:lnTo>
                    <a:pt x="31092" y="2260"/>
                  </a:lnTo>
                  <a:lnTo>
                    <a:pt x="31391" y="2010"/>
                  </a:lnTo>
                  <a:lnTo>
                    <a:pt x="31673" y="1795"/>
                  </a:lnTo>
                  <a:lnTo>
                    <a:pt x="31956" y="1579"/>
                  </a:lnTo>
                  <a:lnTo>
                    <a:pt x="32221" y="1396"/>
                  </a:lnTo>
                  <a:lnTo>
                    <a:pt x="32504" y="1246"/>
                  </a:lnTo>
                  <a:lnTo>
                    <a:pt x="32786" y="1097"/>
                  </a:lnTo>
                  <a:lnTo>
                    <a:pt x="33052" y="981"/>
                  </a:lnTo>
                  <a:lnTo>
                    <a:pt x="33317" y="881"/>
                  </a:lnTo>
                  <a:lnTo>
                    <a:pt x="33583" y="798"/>
                  </a:lnTo>
                  <a:lnTo>
                    <a:pt x="33849" y="732"/>
                  </a:lnTo>
                  <a:lnTo>
                    <a:pt x="34115" y="698"/>
                  </a:lnTo>
                  <a:lnTo>
                    <a:pt x="34364" y="682"/>
                  </a:lnTo>
                  <a:close/>
                  <a:moveTo>
                    <a:pt x="56636" y="9451"/>
                  </a:moveTo>
                  <a:lnTo>
                    <a:pt x="56752" y="9733"/>
                  </a:lnTo>
                  <a:lnTo>
                    <a:pt x="56852" y="10016"/>
                  </a:lnTo>
                  <a:lnTo>
                    <a:pt x="56935" y="10315"/>
                  </a:lnTo>
                  <a:lnTo>
                    <a:pt x="57001" y="10630"/>
                  </a:lnTo>
                  <a:lnTo>
                    <a:pt x="57034" y="10962"/>
                  </a:lnTo>
                  <a:lnTo>
                    <a:pt x="57051" y="11295"/>
                  </a:lnTo>
                  <a:lnTo>
                    <a:pt x="57051" y="11627"/>
                  </a:lnTo>
                  <a:lnTo>
                    <a:pt x="57018" y="11959"/>
                  </a:lnTo>
                  <a:lnTo>
                    <a:pt x="56968" y="12291"/>
                  </a:lnTo>
                  <a:lnTo>
                    <a:pt x="56885" y="12607"/>
                  </a:lnTo>
                  <a:lnTo>
                    <a:pt x="56785" y="12939"/>
                  </a:lnTo>
                  <a:lnTo>
                    <a:pt x="56652" y="13271"/>
                  </a:lnTo>
                  <a:lnTo>
                    <a:pt x="56586" y="12789"/>
                  </a:lnTo>
                  <a:lnTo>
                    <a:pt x="56536" y="12324"/>
                  </a:lnTo>
                  <a:lnTo>
                    <a:pt x="56520" y="11843"/>
                  </a:lnTo>
                  <a:lnTo>
                    <a:pt x="56503" y="11361"/>
                  </a:lnTo>
                  <a:lnTo>
                    <a:pt x="56503" y="10879"/>
                  </a:lnTo>
                  <a:lnTo>
                    <a:pt x="56536" y="10398"/>
                  </a:lnTo>
                  <a:lnTo>
                    <a:pt x="56569" y="9933"/>
                  </a:lnTo>
                  <a:lnTo>
                    <a:pt x="56636" y="9451"/>
                  </a:lnTo>
                  <a:close/>
                  <a:moveTo>
                    <a:pt x="50242" y="5997"/>
                  </a:moveTo>
                  <a:lnTo>
                    <a:pt x="50690" y="6013"/>
                  </a:lnTo>
                  <a:lnTo>
                    <a:pt x="51138" y="6030"/>
                  </a:lnTo>
                  <a:lnTo>
                    <a:pt x="51587" y="6096"/>
                  </a:lnTo>
                  <a:lnTo>
                    <a:pt x="52035" y="6163"/>
                  </a:lnTo>
                  <a:lnTo>
                    <a:pt x="51670" y="6661"/>
                  </a:lnTo>
                  <a:lnTo>
                    <a:pt x="51338" y="7159"/>
                  </a:lnTo>
                  <a:lnTo>
                    <a:pt x="50657" y="8139"/>
                  </a:lnTo>
                  <a:lnTo>
                    <a:pt x="50026" y="9069"/>
                  </a:lnTo>
                  <a:lnTo>
                    <a:pt x="49378" y="9983"/>
                  </a:lnTo>
                  <a:lnTo>
                    <a:pt x="48797" y="10747"/>
                  </a:lnTo>
                  <a:lnTo>
                    <a:pt x="48199" y="11494"/>
                  </a:lnTo>
                  <a:lnTo>
                    <a:pt x="47568" y="12225"/>
                  </a:lnTo>
                  <a:lnTo>
                    <a:pt x="46920" y="12939"/>
                  </a:lnTo>
                  <a:lnTo>
                    <a:pt x="46255" y="13620"/>
                  </a:lnTo>
                  <a:lnTo>
                    <a:pt x="45558" y="14284"/>
                  </a:lnTo>
                  <a:lnTo>
                    <a:pt x="44860" y="14932"/>
                  </a:lnTo>
                  <a:lnTo>
                    <a:pt x="44130" y="15563"/>
                  </a:lnTo>
                  <a:lnTo>
                    <a:pt x="43748" y="15347"/>
                  </a:lnTo>
                  <a:lnTo>
                    <a:pt x="43366" y="15098"/>
                  </a:lnTo>
                  <a:lnTo>
                    <a:pt x="43000" y="14849"/>
                  </a:lnTo>
                  <a:lnTo>
                    <a:pt x="42618" y="14583"/>
                  </a:lnTo>
                  <a:lnTo>
                    <a:pt x="41854" y="14018"/>
                  </a:lnTo>
                  <a:lnTo>
                    <a:pt x="41090" y="13387"/>
                  </a:lnTo>
                  <a:lnTo>
                    <a:pt x="40160" y="12590"/>
                  </a:lnTo>
                  <a:lnTo>
                    <a:pt x="40609" y="12075"/>
                  </a:lnTo>
                  <a:lnTo>
                    <a:pt x="41057" y="11560"/>
                  </a:lnTo>
                  <a:lnTo>
                    <a:pt x="41522" y="11046"/>
                  </a:lnTo>
                  <a:lnTo>
                    <a:pt x="41987" y="10547"/>
                  </a:lnTo>
                  <a:lnTo>
                    <a:pt x="42452" y="10066"/>
                  </a:lnTo>
                  <a:lnTo>
                    <a:pt x="42934" y="9584"/>
                  </a:lnTo>
                  <a:lnTo>
                    <a:pt x="43432" y="9136"/>
                  </a:lnTo>
                  <a:lnTo>
                    <a:pt x="43947" y="8704"/>
                  </a:lnTo>
                  <a:lnTo>
                    <a:pt x="44462" y="8288"/>
                  </a:lnTo>
                  <a:lnTo>
                    <a:pt x="44993" y="7906"/>
                  </a:lnTo>
                  <a:lnTo>
                    <a:pt x="45541" y="7558"/>
                  </a:lnTo>
                  <a:lnTo>
                    <a:pt x="46106" y="7226"/>
                  </a:lnTo>
                  <a:lnTo>
                    <a:pt x="46671" y="6927"/>
                  </a:lnTo>
                  <a:lnTo>
                    <a:pt x="47252" y="6661"/>
                  </a:lnTo>
                  <a:lnTo>
                    <a:pt x="47551" y="6545"/>
                  </a:lnTo>
                  <a:lnTo>
                    <a:pt x="47867" y="6428"/>
                  </a:lnTo>
                  <a:lnTo>
                    <a:pt x="48165" y="6329"/>
                  </a:lnTo>
                  <a:lnTo>
                    <a:pt x="48481" y="6246"/>
                  </a:lnTo>
                  <a:lnTo>
                    <a:pt x="48913" y="6146"/>
                  </a:lnTo>
                  <a:lnTo>
                    <a:pt x="49345" y="6080"/>
                  </a:lnTo>
                  <a:lnTo>
                    <a:pt x="49793" y="6030"/>
                  </a:lnTo>
                  <a:lnTo>
                    <a:pt x="50242" y="5997"/>
                  </a:lnTo>
                  <a:close/>
                  <a:moveTo>
                    <a:pt x="52733" y="6345"/>
                  </a:moveTo>
                  <a:lnTo>
                    <a:pt x="53231" y="6511"/>
                  </a:lnTo>
                  <a:lnTo>
                    <a:pt x="53696" y="6711"/>
                  </a:lnTo>
                  <a:lnTo>
                    <a:pt x="54161" y="6943"/>
                  </a:lnTo>
                  <a:lnTo>
                    <a:pt x="54610" y="7209"/>
                  </a:lnTo>
                  <a:lnTo>
                    <a:pt x="54975" y="7458"/>
                  </a:lnTo>
                  <a:lnTo>
                    <a:pt x="55174" y="7624"/>
                  </a:lnTo>
                  <a:lnTo>
                    <a:pt x="55374" y="7790"/>
                  </a:lnTo>
                  <a:lnTo>
                    <a:pt x="55556" y="7956"/>
                  </a:lnTo>
                  <a:lnTo>
                    <a:pt x="55756" y="8156"/>
                  </a:lnTo>
                  <a:lnTo>
                    <a:pt x="55938" y="8355"/>
                  </a:lnTo>
                  <a:lnTo>
                    <a:pt x="56121" y="8587"/>
                  </a:lnTo>
                  <a:lnTo>
                    <a:pt x="56055" y="8920"/>
                  </a:lnTo>
                  <a:lnTo>
                    <a:pt x="55988" y="9268"/>
                  </a:lnTo>
                  <a:lnTo>
                    <a:pt x="55905" y="9966"/>
                  </a:lnTo>
                  <a:lnTo>
                    <a:pt x="55839" y="10664"/>
                  </a:lnTo>
                  <a:lnTo>
                    <a:pt x="55839" y="11378"/>
                  </a:lnTo>
                  <a:lnTo>
                    <a:pt x="55855" y="12092"/>
                  </a:lnTo>
                  <a:lnTo>
                    <a:pt x="55922" y="12789"/>
                  </a:lnTo>
                  <a:lnTo>
                    <a:pt x="56021" y="13504"/>
                  </a:lnTo>
                  <a:lnTo>
                    <a:pt x="56088" y="13852"/>
                  </a:lnTo>
                  <a:lnTo>
                    <a:pt x="56154" y="14185"/>
                  </a:lnTo>
                  <a:lnTo>
                    <a:pt x="56005" y="14417"/>
                  </a:lnTo>
                  <a:lnTo>
                    <a:pt x="55855" y="14616"/>
                  </a:lnTo>
                  <a:lnTo>
                    <a:pt x="55606" y="14915"/>
                  </a:lnTo>
                  <a:lnTo>
                    <a:pt x="55357" y="15181"/>
                  </a:lnTo>
                  <a:lnTo>
                    <a:pt x="55091" y="15447"/>
                  </a:lnTo>
                  <a:lnTo>
                    <a:pt x="54792" y="15696"/>
                  </a:lnTo>
                  <a:lnTo>
                    <a:pt x="54510" y="15928"/>
                  </a:lnTo>
                  <a:lnTo>
                    <a:pt x="54194" y="16144"/>
                  </a:lnTo>
                  <a:lnTo>
                    <a:pt x="53879" y="16344"/>
                  </a:lnTo>
                  <a:lnTo>
                    <a:pt x="53547" y="16526"/>
                  </a:lnTo>
                  <a:lnTo>
                    <a:pt x="53214" y="16709"/>
                  </a:lnTo>
                  <a:lnTo>
                    <a:pt x="52866" y="16859"/>
                  </a:lnTo>
                  <a:lnTo>
                    <a:pt x="52517" y="16991"/>
                  </a:lnTo>
                  <a:lnTo>
                    <a:pt x="52152" y="17108"/>
                  </a:lnTo>
                  <a:lnTo>
                    <a:pt x="51803" y="17207"/>
                  </a:lnTo>
                  <a:lnTo>
                    <a:pt x="51437" y="17274"/>
                  </a:lnTo>
                  <a:lnTo>
                    <a:pt x="51072" y="17340"/>
                  </a:lnTo>
                  <a:lnTo>
                    <a:pt x="50707" y="17373"/>
                  </a:lnTo>
                  <a:lnTo>
                    <a:pt x="50358" y="17390"/>
                  </a:lnTo>
                  <a:lnTo>
                    <a:pt x="49992" y="17390"/>
                  </a:lnTo>
                  <a:lnTo>
                    <a:pt x="49627" y="17373"/>
                  </a:lnTo>
                  <a:lnTo>
                    <a:pt x="49262" y="17357"/>
                  </a:lnTo>
                  <a:lnTo>
                    <a:pt x="48896" y="17307"/>
                  </a:lnTo>
                  <a:lnTo>
                    <a:pt x="48531" y="17257"/>
                  </a:lnTo>
                  <a:lnTo>
                    <a:pt x="48165" y="17191"/>
                  </a:lnTo>
                  <a:lnTo>
                    <a:pt x="47783" y="17108"/>
                  </a:lnTo>
                  <a:lnTo>
                    <a:pt x="47418" y="17008"/>
                  </a:lnTo>
                  <a:lnTo>
                    <a:pt x="47036" y="16892"/>
                  </a:lnTo>
                  <a:lnTo>
                    <a:pt x="46671" y="16759"/>
                  </a:lnTo>
                  <a:lnTo>
                    <a:pt x="46289" y="16626"/>
                  </a:lnTo>
                  <a:lnTo>
                    <a:pt x="45907" y="16477"/>
                  </a:lnTo>
                  <a:lnTo>
                    <a:pt x="45525" y="16294"/>
                  </a:lnTo>
                  <a:lnTo>
                    <a:pt x="45126" y="16111"/>
                  </a:lnTo>
                  <a:lnTo>
                    <a:pt x="44744" y="15912"/>
                  </a:lnTo>
                  <a:lnTo>
                    <a:pt x="45458" y="15297"/>
                  </a:lnTo>
                  <a:lnTo>
                    <a:pt x="46156" y="14650"/>
                  </a:lnTo>
                  <a:lnTo>
                    <a:pt x="46837" y="13985"/>
                  </a:lnTo>
                  <a:lnTo>
                    <a:pt x="47501" y="13304"/>
                  </a:lnTo>
                  <a:lnTo>
                    <a:pt x="48132" y="12590"/>
                  </a:lnTo>
                  <a:lnTo>
                    <a:pt x="48747" y="11876"/>
                  </a:lnTo>
                  <a:lnTo>
                    <a:pt x="49345" y="11145"/>
                  </a:lnTo>
                  <a:lnTo>
                    <a:pt x="49909" y="10381"/>
                  </a:lnTo>
                  <a:lnTo>
                    <a:pt x="50574" y="9451"/>
                  </a:lnTo>
                  <a:lnTo>
                    <a:pt x="51205" y="8521"/>
                  </a:lnTo>
                  <a:lnTo>
                    <a:pt x="51952" y="7425"/>
                  </a:lnTo>
                  <a:lnTo>
                    <a:pt x="52334" y="6877"/>
                  </a:lnTo>
                  <a:lnTo>
                    <a:pt x="52733" y="6345"/>
                  </a:lnTo>
                  <a:close/>
                  <a:moveTo>
                    <a:pt x="31723" y="8654"/>
                  </a:moveTo>
                  <a:lnTo>
                    <a:pt x="32138" y="8670"/>
                  </a:lnTo>
                  <a:lnTo>
                    <a:pt x="32570" y="8720"/>
                  </a:lnTo>
                  <a:lnTo>
                    <a:pt x="32985" y="8803"/>
                  </a:lnTo>
                  <a:lnTo>
                    <a:pt x="33434" y="8903"/>
                  </a:lnTo>
                  <a:lnTo>
                    <a:pt x="33866" y="9052"/>
                  </a:lnTo>
                  <a:lnTo>
                    <a:pt x="34297" y="9202"/>
                  </a:lnTo>
                  <a:lnTo>
                    <a:pt x="34713" y="9385"/>
                  </a:lnTo>
                  <a:lnTo>
                    <a:pt x="35111" y="9584"/>
                  </a:lnTo>
                  <a:lnTo>
                    <a:pt x="35526" y="9816"/>
                  </a:lnTo>
                  <a:lnTo>
                    <a:pt x="35908" y="10049"/>
                  </a:lnTo>
                  <a:lnTo>
                    <a:pt x="36307" y="10298"/>
                  </a:lnTo>
                  <a:lnTo>
                    <a:pt x="36689" y="10564"/>
                  </a:lnTo>
                  <a:lnTo>
                    <a:pt x="37054" y="10846"/>
                  </a:lnTo>
                  <a:lnTo>
                    <a:pt x="37802" y="11428"/>
                  </a:lnTo>
                  <a:lnTo>
                    <a:pt x="38516" y="12042"/>
                  </a:lnTo>
                  <a:lnTo>
                    <a:pt x="39230" y="12673"/>
                  </a:lnTo>
                  <a:lnTo>
                    <a:pt x="38582" y="13470"/>
                  </a:lnTo>
                  <a:lnTo>
                    <a:pt x="38234" y="13869"/>
                  </a:lnTo>
                  <a:lnTo>
                    <a:pt x="37868" y="14268"/>
                  </a:lnTo>
                  <a:lnTo>
                    <a:pt x="37503" y="14666"/>
                  </a:lnTo>
                  <a:lnTo>
                    <a:pt x="37121" y="15048"/>
                  </a:lnTo>
                  <a:lnTo>
                    <a:pt x="36739" y="15414"/>
                  </a:lnTo>
                  <a:lnTo>
                    <a:pt x="36324" y="15779"/>
                  </a:lnTo>
                  <a:lnTo>
                    <a:pt x="35908" y="16111"/>
                  </a:lnTo>
                  <a:lnTo>
                    <a:pt x="35477" y="16410"/>
                  </a:lnTo>
                  <a:lnTo>
                    <a:pt x="35028" y="16676"/>
                  </a:lnTo>
                  <a:lnTo>
                    <a:pt x="34812" y="16809"/>
                  </a:lnTo>
                  <a:lnTo>
                    <a:pt x="34580" y="16925"/>
                  </a:lnTo>
                  <a:lnTo>
                    <a:pt x="34347" y="17025"/>
                  </a:lnTo>
                  <a:lnTo>
                    <a:pt x="34098" y="17124"/>
                  </a:lnTo>
                  <a:lnTo>
                    <a:pt x="33866" y="17207"/>
                  </a:lnTo>
                  <a:lnTo>
                    <a:pt x="33616" y="17274"/>
                  </a:lnTo>
                  <a:lnTo>
                    <a:pt x="33367" y="17340"/>
                  </a:lnTo>
                  <a:lnTo>
                    <a:pt x="33118" y="17390"/>
                  </a:lnTo>
                  <a:lnTo>
                    <a:pt x="32852" y="17423"/>
                  </a:lnTo>
                  <a:lnTo>
                    <a:pt x="32587" y="17440"/>
                  </a:lnTo>
                  <a:lnTo>
                    <a:pt x="32354" y="17456"/>
                  </a:lnTo>
                  <a:lnTo>
                    <a:pt x="32122" y="17440"/>
                  </a:lnTo>
                  <a:lnTo>
                    <a:pt x="31872" y="17423"/>
                  </a:lnTo>
                  <a:lnTo>
                    <a:pt x="31640" y="17390"/>
                  </a:lnTo>
                  <a:lnTo>
                    <a:pt x="31391" y="17357"/>
                  </a:lnTo>
                  <a:lnTo>
                    <a:pt x="31158" y="17290"/>
                  </a:lnTo>
                  <a:lnTo>
                    <a:pt x="30926" y="17224"/>
                  </a:lnTo>
                  <a:lnTo>
                    <a:pt x="30693" y="17141"/>
                  </a:lnTo>
                  <a:lnTo>
                    <a:pt x="30461" y="17058"/>
                  </a:lnTo>
                  <a:lnTo>
                    <a:pt x="30228" y="16942"/>
                  </a:lnTo>
                  <a:lnTo>
                    <a:pt x="30012" y="16825"/>
                  </a:lnTo>
                  <a:lnTo>
                    <a:pt x="29780" y="16692"/>
                  </a:lnTo>
                  <a:lnTo>
                    <a:pt x="29564" y="16560"/>
                  </a:lnTo>
                  <a:lnTo>
                    <a:pt x="29348" y="16410"/>
                  </a:lnTo>
                  <a:lnTo>
                    <a:pt x="29149" y="16244"/>
                  </a:lnTo>
                  <a:lnTo>
                    <a:pt x="28933" y="16078"/>
                  </a:lnTo>
                  <a:lnTo>
                    <a:pt x="28617" y="15762"/>
                  </a:lnTo>
                  <a:lnTo>
                    <a:pt x="28318" y="15430"/>
                  </a:lnTo>
                  <a:lnTo>
                    <a:pt x="28036" y="15098"/>
                  </a:lnTo>
                  <a:lnTo>
                    <a:pt x="27787" y="14733"/>
                  </a:lnTo>
                  <a:lnTo>
                    <a:pt x="27787" y="14351"/>
                  </a:lnTo>
                  <a:lnTo>
                    <a:pt x="27770" y="13985"/>
                  </a:lnTo>
                  <a:lnTo>
                    <a:pt x="27720" y="13603"/>
                  </a:lnTo>
                  <a:lnTo>
                    <a:pt x="27637" y="13221"/>
                  </a:lnTo>
                  <a:lnTo>
                    <a:pt x="27538" y="12856"/>
                  </a:lnTo>
                  <a:lnTo>
                    <a:pt x="27405" y="12490"/>
                  </a:lnTo>
                  <a:lnTo>
                    <a:pt x="27255" y="12125"/>
                  </a:lnTo>
                  <a:lnTo>
                    <a:pt x="27073" y="11776"/>
                  </a:lnTo>
                  <a:lnTo>
                    <a:pt x="26873" y="11428"/>
                  </a:lnTo>
                  <a:lnTo>
                    <a:pt x="26641" y="11095"/>
                  </a:lnTo>
                  <a:lnTo>
                    <a:pt x="26641" y="10813"/>
                  </a:lnTo>
                  <a:lnTo>
                    <a:pt x="26641" y="10531"/>
                  </a:lnTo>
                  <a:lnTo>
                    <a:pt x="26973" y="10248"/>
                  </a:lnTo>
                  <a:lnTo>
                    <a:pt x="27322" y="9999"/>
                  </a:lnTo>
                  <a:lnTo>
                    <a:pt x="27671" y="9767"/>
                  </a:lnTo>
                  <a:lnTo>
                    <a:pt x="28036" y="9551"/>
                  </a:lnTo>
                  <a:lnTo>
                    <a:pt x="28418" y="9368"/>
                  </a:lnTo>
                  <a:lnTo>
                    <a:pt x="28817" y="9202"/>
                  </a:lnTo>
                  <a:lnTo>
                    <a:pt x="29215" y="9052"/>
                  </a:lnTo>
                  <a:lnTo>
                    <a:pt x="29614" y="8920"/>
                  </a:lnTo>
                  <a:lnTo>
                    <a:pt x="30029" y="8820"/>
                  </a:lnTo>
                  <a:lnTo>
                    <a:pt x="30444" y="8737"/>
                  </a:lnTo>
                  <a:lnTo>
                    <a:pt x="30876" y="8687"/>
                  </a:lnTo>
                  <a:lnTo>
                    <a:pt x="31291" y="8654"/>
                  </a:lnTo>
                  <a:close/>
                  <a:moveTo>
                    <a:pt x="63595" y="2559"/>
                  </a:moveTo>
                  <a:lnTo>
                    <a:pt x="63993" y="2575"/>
                  </a:lnTo>
                  <a:lnTo>
                    <a:pt x="64392" y="2625"/>
                  </a:lnTo>
                  <a:lnTo>
                    <a:pt x="64791" y="2675"/>
                  </a:lnTo>
                  <a:lnTo>
                    <a:pt x="65173" y="2758"/>
                  </a:lnTo>
                  <a:lnTo>
                    <a:pt x="65538" y="2841"/>
                  </a:lnTo>
                  <a:lnTo>
                    <a:pt x="65887" y="2941"/>
                  </a:lnTo>
                  <a:lnTo>
                    <a:pt x="66236" y="3057"/>
                  </a:lnTo>
                  <a:lnTo>
                    <a:pt x="66551" y="3190"/>
                  </a:lnTo>
                  <a:lnTo>
                    <a:pt x="66867" y="3306"/>
                  </a:lnTo>
                  <a:lnTo>
                    <a:pt x="67149" y="3439"/>
                  </a:lnTo>
                  <a:lnTo>
                    <a:pt x="67548" y="3638"/>
                  </a:lnTo>
                  <a:lnTo>
                    <a:pt x="67797" y="3920"/>
                  </a:lnTo>
                  <a:lnTo>
                    <a:pt x="68013" y="4219"/>
                  </a:lnTo>
                  <a:lnTo>
                    <a:pt x="68229" y="4535"/>
                  </a:lnTo>
                  <a:lnTo>
                    <a:pt x="68428" y="4851"/>
                  </a:lnTo>
                  <a:lnTo>
                    <a:pt x="68594" y="5183"/>
                  </a:lnTo>
                  <a:lnTo>
                    <a:pt x="68760" y="5531"/>
                  </a:lnTo>
                  <a:lnTo>
                    <a:pt x="68893" y="5897"/>
                  </a:lnTo>
                  <a:lnTo>
                    <a:pt x="69026" y="6262"/>
                  </a:lnTo>
                  <a:lnTo>
                    <a:pt x="69125" y="6628"/>
                  </a:lnTo>
                  <a:lnTo>
                    <a:pt x="69208" y="7010"/>
                  </a:lnTo>
                  <a:lnTo>
                    <a:pt x="69275" y="7408"/>
                  </a:lnTo>
                  <a:lnTo>
                    <a:pt x="69325" y="7790"/>
                  </a:lnTo>
                  <a:lnTo>
                    <a:pt x="69358" y="8189"/>
                  </a:lnTo>
                  <a:lnTo>
                    <a:pt x="69358" y="8587"/>
                  </a:lnTo>
                  <a:lnTo>
                    <a:pt x="69358" y="8986"/>
                  </a:lnTo>
                  <a:lnTo>
                    <a:pt x="69308" y="9385"/>
                  </a:lnTo>
                  <a:lnTo>
                    <a:pt x="69258" y="9783"/>
                  </a:lnTo>
                  <a:lnTo>
                    <a:pt x="69192" y="10165"/>
                  </a:lnTo>
                  <a:lnTo>
                    <a:pt x="69092" y="10547"/>
                  </a:lnTo>
                  <a:lnTo>
                    <a:pt x="68976" y="10896"/>
                  </a:lnTo>
                  <a:lnTo>
                    <a:pt x="68860" y="11245"/>
                  </a:lnTo>
                  <a:lnTo>
                    <a:pt x="68710" y="11577"/>
                  </a:lnTo>
                  <a:lnTo>
                    <a:pt x="68544" y="11909"/>
                  </a:lnTo>
                  <a:lnTo>
                    <a:pt x="68361" y="12208"/>
                  </a:lnTo>
                  <a:lnTo>
                    <a:pt x="68162" y="12507"/>
                  </a:lnTo>
                  <a:lnTo>
                    <a:pt x="67946" y="12773"/>
                  </a:lnTo>
                  <a:lnTo>
                    <a:pt x="67714" y="13039"/>
                  </a:lnTo>
                  <a:lnTo>
                    <a:pt x="67465" y="13271"/>
                  </a:lnTo>
                  <a:lnTo>
                    <a:pt x="67199" y="13487"/>
                  </a:lnTo>
                  <a:lnTo>
                    <a:pt x="66933" y="13703"/>
                  </a:lnTo>
                  <a:lnTo>
                    <a:pt x="66634" y="13886"/>
                  </a:lnTo>
                  <a:lnTo>
                    <a:pt x="66335" y="14052"/>
                  </a:lnTo>
                  <a:lnTo>
                    <a:pt x="66069" y="14168"/>
                  </a:lnTo>
                  <a:lnTo>
                    <a:pt x="65820" y="14284"/>
                  </a:lnTo>
                  <a:lnTo>
                    <a:pt x="65272" y="14483"/>
                  </a:lnTo>
                  <a:lnTo>
                    <a:pt x="64708" y="14650"/>
                  </a:lnTo>
                  <a:lnTo>
                    <a:pt x="64126" y="14799"/>
                  </a:lnTo>
                  <a:lnTo>
                    <a:pt x="63562" y="14965"/>
                  </a:lnTo>
                  <a:lnTo>
                    <a:pt x="62980" y="15131"/>
                  </a:lnTo>
                  <a:lnTo>
                    <a:pt x="62416" y="15331"/>
                  </a:lnTo>
                  <a:lnTo>
                    <a:pt x="62133" y="15447"/>
                  </a:lnTo>
                  <a:lnTo>
                    <a:pt x="61851" y="15563"/>
                  </a:lnTo>
                  <a:lnTo>
                    <a:pt x="61618" y="15696"/>
                  </a:lnTo>
                  <a:lnTo>
                    <a:pt x="61386" y="15829"/>
                  </a:lnTo>
                  <a:lnTo>
                    <a:pt x="61153" y="15962"/>
                  </a:lnTo>
                  <a:lnTo>
                    <a:pt x="60937" y="16111"/>
                  </a:lnTo>
                  <a:lnTo>
                    <a:pt x="60705" y="16277"/>
                  </a:lnTo>
                  <a:lnTo>
                    <a:pt x="60489" y="16443"/>
                  </a:lnTo>
                  <a:lnTo>
                    <a:pt x="60290" y="16626"/>
                  </a:lnTo>
                  <a:lnTo>
                    <a:pt x="60074" y="16825"/>
                  </a:lnTo>
                  <a:lnTo>
                    <a:pt x="59874" y="17025"/>
                  </a:lnTo>
                  <a:lnTo>
                    <a:pt x="59692" y="17224"/>
                  </a:lnTo>
                  <a:lnTo>
                    <a:pt x="59310" y="17672"/>
                  </a:lnTo>
                  <a:lnTo>
                    <a:pt x="58944" y="18171"/>
                  </a:lnTo>
                  <a:lnTo>
                    <a:pt x="58612" y="18685"/>
                  </a:lnTo>
                  <a:lnTo>
                    <a:pt x="58347" y="18154"/>
                  </a:lnTo>
                  <a:lnTo>
                    <a:pt x="58097" y="17622"/>
                  </a:lnTo>
                  <a:lnTo>
                    <a:pt x="57865" y="17091"/>
                  </a:lnTo>
                  <a:lnTo>
                    <a:pt x="57632" y="16560"/>
                  </a:lnTo>
                  <a:lnTo>
                    <a:pt x="57416" y="16011"/>
                  </a:lnTo>
                  <a:lnTo>
                    <a:pt x="57217" y="15447"/>
                  </a:lnTo>
                  <a:lnTo>
                    <a:pt x="57051" y="14899"/>
                  </a:lnTo>
                  <a:lnTo>
                    <a:pt x="56885" y="14334"/>
                  </a:lnTo>
                  <a:lnTo>
                    <a:pt x="56885" y="14301"/>
                  </a:lnTo>
                  <a:lnTo>
                    <a:pt x="57001" y="14085"/>
                  </a:lnTo>
                  <a:lnTo>
                    <a:pt x="57134" y="13852"/>
                  </a:lnTo>
                  <a:lnTo>
                    <a:pt x="57234" y="13620"/>
                  </a:lnTo>
                  <a:lnTo>
                    <a:pt x="57333" y="13387"/>
                  </a:lnTo>
                  <a:lnTo>
                    <a:pt x="57416" y="13155"/>
                  </a:lnTo>
                  <a:lnTo>
                    <a:pt x="57499" y="12922"/>
                  </a:lnTo>
                  <a:lnTo>
                    <a:pt x="57566" y="12690"/>
                  </a:lnTo>
                  <a:lnTo>
                    <a:pt x="57616" y="12441"/>
                  </a:lnTo>
                  <a:lnTo>
                    <a:pt x="57666" y="12208"/>
                  </a:lnTo>
                  <a:lnTo>
                    <a:pt x="57699" y="11959"/>
                  </a:lnTo>
                  <a:lnTo>
                    <a:pt x="57715" y="11726"/>
                  </a:lnTo>
                  <a:lnTo>
                    <a:pt x="57732" y="11477"/>
                  </a:lnTo>
                  <a:lnTo>
                    <a:pt x="57732" y="11245"/>
                  </a:lnTo>
                  <a:lnTo>
                    <a:pt x="57715" y="10996"/>
                  </a:lnTo>
                  <a:lnTo>
                    <a:pt x="57699" y="10763"/>
                  </a:lnTo>
                  <a:lnTo>
                    <a:pt x="57649" y="10514"/>
                  </a:lnTo>
                  <a:lnTo>
                    <a:pt x="57599" y="10248"/>
                  </a:lnTo>
                  <a:lnTo>
                    <a:pt x="57533" y="9983"/>
                  </a:lnTo>
                  <a:lnTo>
                    <a:pt x="57450" y="9717"/>
                  </a:lnTo>
                  <a:lnTo>
                    <a:pt x="57350" y="9451"/>
                  </a:lnTo>
                  <a:lnTo>
                    <a:pt x="57250" y="9185"/>
                  </a:lnTo>
                  <a:lnTo>
                    <a:pt x="57117" y="8936"/>
                  </a:lnTo>
                  <a:lnTo>
                    <a:pt x="56985" y="8687"/>
                  </a:lnTo>
                  <a:lnTo>
                    <a:pt x="56835" y="8455"/>
                  </a:lnTo>
                  <a:lnTo>
                    <a:pt x="56951" y="8006"/>
                  </a:lnTo>
                  <a:lnTo>
                    <a:pt x="57084" y="7574"/>
                  </a:lnTo>
                  <a:lnTo>
                    <a:pt x="57250" y="7143"/>
                  </a:lnTo>
                  <a:lnTo>
                    <a:pt x="57416" y="6727"/>
                  </a:lnTo>
                  <a:lnTo>
                    <a:pt x="57616" y="6329"/>
                  </a:lnTo>
                  <a:lnTo>
                    <a:pt x="57832" y="5947"/>
                  </a:lnTo>
                  <a:lnTo>
                    <a:pt x="58064" y="5565"/>
                  </a:lnTo>
                  <a:lnTo>
                    <a:pt x="58313" y="5199"/>
                  </a:lnTo>
                  <a:lnTo>
                    <a:pt x="58579" y="4867"/>
                  </a:lnTo>
                  <a:lnTo>
                    <a:pt x="58878" y="4535"/>
                  </a:lnTo>
                  <a:lnTo>
                    <a:pt x="59177" y="4236"/>
                  </a:lnTo>
                  <a:lnTo>
                    <a:pt x="59509" y="3954"/>
                  </a:lnTo>
                  <a:lnTo>
                    <a:pt x="59858" y="3688"/>
                  </a:lnTo>
                  <a:lnTo>
                    <a:pt x="60223" y="3455"/>
                  </a:lnTo>
                  <a:lnTo>
                    <a:pt x="60622" y="3239"/>
                  </a:lnTo>
                  <a:lnTo>
                    <a:pt x="61020" y="3057"/>
                  </a:lnTo>
                  <a:lnTo>
                    <a:pt x="61452" y="2891"/>
                  </a:lnTo>
                  <a:lnTo>
                    <a:pt x="61901" y="2758"/>
                  </a:lnTo>
                  <a:lnTo>
                    <a:pt x="62333" y="2675"/>
                  </a:lnTo>
                  <a:lnTo>
                    <a:pt x="62748" y="2608"/>
                  </a:lnTo>
                  <a:lnTo>
                    <a:pt x="63180" y="2575"/>
                  </a:lnTo>
                  <a:lnTo>
                    <a:pt x="63595" y="2559"/>
                  </a:lnTo>
                  <a:close/>
                  <a:moveTo>
                    <a:pt x="25910" y="11261"/>
                  </a:moveTo>
                  <a:lnTo>
                    <a:pt x="25976" y="11328"/>
                  </a:lnTo>
                  <a:lnTo>
                    <a:pt x="25976" y="11411"/>
                  </a:lnTo>
                  <a:lnTo>
                    <a:pt x="26026" y="11876"/>
                  </a:lnTo>
                  <a:lnTo>
                    <a:pt x="26093" y="12324"/>
                  </a:lnTo>
                  <a:lnTo>
                    <a:pt x="26192" y="12773"/>
                  </a:lnTo>
                  <a:lnTo>
                    <a:pt x="26325" y="13221"/>
                  </a:lnTo>
                  <a:lnTo>
                    <a:pt x="26475" y="13653"/>
                  </a:lnTo>
                  <a:lnTo>
                    <a:pt x="26657" y="14085"/>
                  </a:lnTo>
                  <a:lnTo>
                    <a:pt x="26873" y="14500"/>
                  </a:lnTo>
                  <a:lnTo>
                    <a:pt x="27106" y="14899"/>
                  </a:lnTo>
                  <a:lnTo>
                    <a:pt x="27056" y="15281"/>
                  </a:lnTo>
                  <a:lnTo>
                    <a:pt x="26973" y="15663"/>
                  </a:lnTo>
                  <a:lnTo>
                    <a:pt x="26873" y="16045"/>
                  </a:lnTo>
                  <a:lnTo>
                    <a:pt x="26724" y="16427"/>
                  </a:lnTo>
                  <a:lnTo>
                    <a:pt x="26574" y="16809"/>
                  </a:lnTo>
                  <a:lnTo>
                    <a:pt x="26375" y="17174"/>
                  </a:lnTo>
                  <a:lnTo>
                    <a:pt x="26159" y="17556"/>
                  </a:lnTo>
                  <a:lnTo>
                    <a:pt x="25910" y="17905"/>
                  </a:lnTo>
                  <a:lnTo>
                    <a:pt x="25694" y="18187"/>
                  </a:lnTo>
                  <a:lnTo>
                    <a:pt x="25462" y="18453"/>
                  </a:lnTo>
                  <a:lnTo>
                    <a:pt x="25229" y="18702"/>
                  </a:lnTo>
                  <a:lnTo>
                    <a:pt x="24980" y="18951"/>
                  </a:lnTo>
                  <a:lnTo>
                    <a:pt x="24814" y="18569"/>
                  </a:lnTo>
                  <a:lnTo>
                    <a:pt x="24681" y="18171"/>
                  </a:lnTo>
                  <a:lnTo>
                    <a:pt x="24548" y="17772"/>
                  </a:lnTo>
                  <a:lnTo>
                    <a:pt x="24465" y="17373"/>
                  </a:lnTo>
                  <a:lnTo>
                    <a:pt x="24382" y="16958"/>
                  </a:lnTo>
                  <a:lnTo>
                    <a:pt x="24332" y="16543"/>
                  </a:lnTo>
                  <a:lnTo>
                    <a:pt x="24299" y="16128"/>
                  </a:lnTo>
                  <a:lnTo>
                    <a:pt x="24282" y="15696"/>
                  </a:lnTo>
                  <a:lnTo>
                    <a:pt x="24299" y="15281"/>
                  </a:lnTo>
                  <a:lnTo>
                    <a:pt x="24349" y="14865"/>
                  </a:lnTo>
                  <a:lnTo>
                    <a:pt x="24415" y="14450"/>
                  </a:lnTo>
                  <a:lnTo>
                    <a:pt x="24498" y="14035"/>
                  </a:lnTo>
                  <a:lnTo>
                    <a:pt x="24598" y="13636"/>
                  </a:lnTo>
                  <a:lnTo>
                    <a:pt x="24747" y="13238"/>
                  </a:lnTo>
                  <a:lnTo>
                    <a:pt x="24897" y="12856"/>
                  </a:lnTo>
                  <a:lnTo>
                    <a:pt x="25080" y="12474"/>
                  </a:lnTo>
                  <a:lnTo>
                    <a:pt x="25262" y="12158"/>
                  </a:lnTo>
                  <a:lnTo>
                    <a:pt x="25462" y="11843"/>
                  </a:lnTo>
                  <a:lnTo>
                    <a:pt x="25677" y="11544"/>
                  </a:lnTo>
                  <a:lnTo>
                    <a:pt x="25910" y="11261"/>
                  </a:lnTo>
                  <a:close/>
                  <a:moveTo>
                    <a:pt x="39944" y="13288"/>
                  </a:moveTo>
                  <a:lnTo>
                    <a:pt x="40658" y="13902"/>
                  </a:lnTo>
                  <a:lnTo>
                    <a:pt x="41389" y="14500"/>
                  </a:lnTo>
                  <a:lnTo>
                    <a:pt x="42120" y="15048"/>
                  </a:lnTo>
                  <a:lnTo>
                    <a:pt x="42851" y="15563"/>
                  </a:lnTo>
                  <a:lnTo>
                    <a:pt x="43565" y="16011"/>
                  </a:lnTo>
                  <a:lnTo>
                    <a:pt x="43017" y="16443"/>
                  </a:lnTo>
                  <a:lnTo>
                    <a:pt x="42452" y="16875"/>
                  </a:lnTo>
                  <a:lnTo>
                    <a:pt x="41871" y="17274"/>
                  </a:lnTo>
                  <a:lnTo>
                    <a:pt x="41273" y="17672"/>
                  </a:lnTo>
                  <a:lnTo>
                    <a:pt x="40642" y="18088"/>
                  </a:lnTo>
                  <a:lnTo>
                    <a:pt x="40011" y="18486"/>
                  </a:lnTo>
                  <a:lnTo>
                    <a:pt x="39363" y="18852"/>
                  </a:lnTo>
                  <a:lnTo>
                    <a:pt x="38699" y="19217"/>
                  </a:lnTo>
                  <a:lnTo>
                    <a:pt x="38699" y="19217"/>
                  </a:lnTo>
                  <a:lnTo>
                    <a:pt x="38964" y="18470"/>
                  </a:lnTo>
                  <a:lnTo>
                    <a:pt x="39197" y="17689"/>
                  </a:lnTo>
                  <a:lnTo>
                    <a:pt x="39396" y="16892"/>
                  </a:lnTo>
                  <a:lnTo>
                    <a:pt x="39579" y="16078"/>
                  </a:lnTo>
                  <a:lnTo>
                    <a:pt x="39695" y="15397"/>
                  </a:lnTo>
                  <a:lnTo>
                    <a:pt x="39795" y="14699"/>
                  </a:lnTo>
                  <a:lnTo>
                    <a:pt x="39878" y="14002"/>
                  </a:lnTo>
                  <a:lnTo>
                    <a:pt x="39944" y="13288"/>
                  </a:lnTo>
                  <a:close/>
                  <a:moveTo>
                    <a:pt x="21127" y="8886"/>
                  </a:moveTo>
                  <a:lnTo>
                    <a:pt x="21392" y="8903"/>
                  </a:lnTo>
                  <a:lnTo>
                    <a:pt x="21675" y="8936"/>
                  </a:lnTo>
                  <a:lnTo>
                    <a:pt x="21941" y="8986"/>
                  </a:lnTo>
                  <a:lnTo>
                    <a:pt x="22223" y="9036"/>
                  </a:lnTo>
                  <a:lnTo>
                    <a:pt x="22489" y="9102"/>
                  </a:lnTo>
                  <a:lnTo>
                    <a:pt x="22754" y="9185"/>
                  </a:lnTo>
                  <a:lnTo>
                    <a:pt x="23020" y="9268"/>
                  </a:lnTo>
                  <a:lnTo>
                    <a:pt x="23286" y="9368"/>
                  </a:lnTo>
                  <a:lnTo>
                    <a:pt x="23552" y="9484"/>
                  </a:lnTo>
                  <a:lnTo>
                    <a:pt x="23801" y="9601"/>
                  </a:lnTo>
                  <a:lnTo>
                    <a:pt x="24066" y="9733"/>
                  </a:lnTo>
                  <a:lnTo>
                    <a:pt x="24299" y="9883"/>
                  </a:lnTo>
                  <a:lnTo>
                    <a:pt x="24548" y="10032"/>
                  </a:lnTo>
                  <a:lnTo>
                    <a:pt x="24781" y="10198"/>
                  </a:lnTo>
                  <a:lnTo>
                    <a:pt x="24997" y="10365"/>
                  </a:lnTo>
                  <a:lnTo>
                    <a:pt x="25229" y="10564"/>
                  </a:lnTo>
                  <a:lnTo>
                    <a:pt x="25462" y="10763"/>
                  </a:lnTo>
                  <a:lnTo>
                    <a:pt x="25179" y="11095"/>
                  </a:lnTo>
                  <a:lnTo>
                    <a:pt x="24930" y="11444"/>
                  </a:lnTo>
                  <a:lnTo>
                    <a:pt x="24698" y="11793"/>
                  </a:lnTo>
                  <a:lnTo>
                    <a:pt x="24498" y="12158"/>
                  </a:lnTo>
                  <a:lnTo>
                    <a:pt x="24282" y="12590"/>
                  </a:lnTo>
                  <a:lnTo>
                    <a:pt x="24100" y="13022"/>
                  </a:lnTo>
                  <a:lnTo>
                    <a:pt x="23950" y="13470"/>
                  </a:lnTo>
                  <a:lnTo>
                    <a:pt x="23834" y="13919"/>
                  </a:lnTo>
                  <a:lnTo>
                    <a:pt x="23751" y="14384"/>
                  </a:lnTo>
                  <a:lnTo>
                    <a:pt x="23684" y="14849"/>
                  </a:lnTo>
                  <a:lnTo>
                    <a:pt x="23635" y="15314"/>
                  </a:lnTo>
                  <a:lnTo>
                    <a:pt x="23618" y="15779"/>
                  </a:lnTo>
                  <a:lnTo>
                    <a:pt x="23635" y="16244"/>
                  </a:lnTo>
                  <a:lnTo>
                    <a:pt x="23684" y="16726"/>
                  </a:lnTo>
                  <a:lnTo>
                    <a:pt x="23751" y="17191"/>
                  </a:lnTo>
                  <a:lnTo>
                    <a:pt x="23834" y="17656"/>
                  </a:lnTo>
                  <a:lnTo>
                    <a:pt x="23950" y="18104"/>
                  </a:lnTo>
                  <a:lnTo>
                    <a:pt x="24100" y="18553"/>
                  </a:lnTo>
                  <a:lnTo>
                    <a:pt x="24266" y="18984"/>
                  </a:lnTo>
                  <a:lnTo>
                    <a:pt x="24465" y="19416"/>
                  </a:lnTo>
                  <a:lnTo>
                    <a:pt x="24017" y="19765"/>
                  </a:lnTo>
                  <a:lnTo>
                    <a:pt x="23552" y="20064"/>
                  </a:lnTo>
                  <a:lnTo>
                    <a:pt x="23070" y="20363"/>
                  </a:lnTo>
                  <a:lnTo>
                    <a:pt x="22555" y="20612"/>
                  </a:lnTo>
                  <a:lnTo>
                    <a:pt x="22024" y="20845"/>
                  </a:lnTo>
                  <a:lnTo>
                    <a:pt x="21476" y="21044"/>
                  </a:lnTo>
                  <a:lnTo>
                    <a:pt x="21459" y="20546"/>
                  </a:lnTo>
                  <a:lnTo>
                    <a:pt x="21426" y="20047"/>
                  </a:lnTo>
                  <a:lnTo>
                    <a:pt x="21376" y="19566"/>
                  </a:lnTo>
                  <a:lnTo>
                    <a:pt x="21276" y="19084"/>
                  </a:lnTo>
                  <a:lnTo>
                    <a:pt x="21143" y="18619"/>
                  </a:lnTo>
                  <a:lnTo>
                    <a:pt x="20994" y="18154"/>
                  </a:lnTo>
                  <a:lnTo>
                    <a:pt x="20795" y="17706"/>
                  </a:lnTo>
                  <a:lnTo>
                    <a:pt x="20678" y="17490"/>
                  </a:lnTo>
                  <a:lnTo>
                    <a:pt x="20562" y="17257"/>
                  </a:lnTo>
                  <a:lnTo>
                    <a:pt x="20363" y="16958"/>
                  </a:lnTo>
                  <a:lnTo>
                    <a:pt x="20130" y="16659"/>
                  </a:lnTo>
                  <a:lnTo>
                    <a:pt x="19898" y="16360"/>
                  </a:lnTo>
                  <a:lnTo>
                    <a:pt x="19632" y="16095"/>
                  </a:lnTo>
                  <a:lnTo>
                    <a:pt x="19350" y="15829"/>
                  </a:lnTo>
                  <a:lnTo>
                    <a:pt x="19067" y="15580"/>
                  </a:lnTo>
                  <a:lnTo>
                    <a:pt x="18752" y="15347"/>
                  </a:lnTo>
                  <a:lnTo>
                    <a:pt x="18420" y="15115"/>
                  </a:lnTo>
                  <a:lnTo>
                    <a:pt x="18071" y="14915"/>
                  </a:lnTo>
                  <a:lnTo>
                    <a:pt x="17705" y="14716"/>
                  </a:lnTo>
                  <a:lnTo>
                    <a:pt x="17340" y="14550"/>
                  </a:lnTo>
                  <a:lnTo>
                    <a:pt x="16941" y="14384"/>
                  </a:lnTo>
                  <a:lnTo>
                    <a:pt x="16543" y="14251"/>
                  </a:lnTo>
                  <a:lnTo>
                    <a:pt x="16128" y="14118"/>
                  </a:lnTo>
                  <a:lnTo>
                    <a:pt x="15696" y="14002"/>
                  </a:lnTo>
                  <a:lnTo>
                    <a:pt x="15264" y="13919"/>
                  </a:lnTo>
                  <a:lnTo>
                    <a:pt x="14782" y="13852"/>
                  </a:lnTo>
                  <a:lnTo>
                    <a:pt x="14301" y="13786"/>
                  </a:lnTo>
                  <a:lnTo>
                    <a:pt x="13819" y="13753"/>
                  </a:lnTo>
                  <a:lnTo>
                    <a:pt x="12773" y="13753"/>
                  </a:lnTo>
                  <a:lnTo>
                    <a:pt x="12972" y="13470"/>
                  </a:lnTo>
                  <a:lnTo>
                    <a:pt x="13188" y="13171"/>
                  </a:lnTo>
                  <a:lnTo>
                    <a:pt x="13586" y="12690"/>
                  </a:lnTo>
                  <a:lnTo>
                    <a:pt x="13985" y="12225"/>
                  </a:lnTo>
                  <a:lnTo>
                    <a:pt x="14417" y="11776"/>
                  </a:lnTo>
                  <a:lnTo>
                    <a:pt x="14849" y="11378"/>
                  </a:lnTo>
                  <a:lnTo>
                    <a:pt x="15314" y="10996"/>
                  </a:lnTo>
                  <a:lnTo>
                    <a:pt x="15779" y="10630"/>
                  </a:lnTo>
                  <a:lnTo>
                    <a:pt x="16244" y="10315"/>
                  </a:lnTo>
                  <a:lnTo>
                    <a:pt x="16742" y="10016"/>
                  </a:lnTo>
                  <a:lnTo>
                    <a:pt x="17240" y="9750"/>
                  </a:lnTo>
                  <a:lnTo>
                    <a:pt x="17739" y="9534"/>
                  </a:lnTo>
                  <a:lnTo>
                    <a:pt x="18253" y="9335"/>
                  </a:lnTo>
                  <a:lnTo>
                    <a:pt x="18768" y="9169"/>
                  </a:lnTo>
                  <a:lnTo>
                    <a:pt x="19283" y="9052"/>
                  </a:lnTo>
                  <a:lnTo>
                    <a:pt x="19798" y="8953"/>
                  </a:lnTo>
                  <a:lnTo>
                    <a:pt x="20330" y="8903"/>
                  </a:lnTo>
                  <a:lnTo>
                    <a:pt x="20844" y="8886"/>
                  </a:lnTo>
                  <a:close/>
                  <a:moveTo>
                    <a:pt x="69042" y="4568"/>
                  </a:moveTo>
                  <a:lnTo>
                    <a:pt x="69491" y="4900"/>
                  </a:lnTo>
                  <a:lnTo>
                    <a:pt x="69923" y="5266"/>
                  </a:lnTo>
                  <a:lnTo>
                    <a:pt x="70354" y="5648"/>
                  </a:lnTo>
                  <a:lnTo>
                    <a:pt x="70770" y="6046"/>
                  </a:lnTo>
                  <a:lnTo>
                    <a:pt x="71185" y="6462"/>
                  </a:lnTo>
                  <a:lnTo>
                    <a:pt x="71567" y="6910"/>
                  </a:lnTo>
                  <a:lnTo>
                    <a:pt x="71932" y="7358"/>
                  </a:lnTo>
                  <a:lnTo>
                    <a:pt x="72281" y="7807"/>
                  </a:lnTo>
                  <a:lnTo>
                    <a:pt x="72746" y="8488"/>
                  </a:lnTo>
                  <a:lnTo>
                    <a:pt x="73178" y="9185"/>
                  </a:lnTo>
                  <a:lnTo>
                    <a:pt x="73577" y="9900"/>
                  </a:lnTo>
                  <a:lnTo>
                    <a:pt x="73942" y="10614"/>
                  </a:lnTo>
                  <a:lnTo>
                    <a:pt x="74274" y="11344"/>
                  </a:lnTo>
                  <a:lnTo>
                    <a:pt x="74573" y="12075"/>
                  </a:lnTo>
                  <a:lnTo>
                    <a:pt x="74822" y="12823"/>
                  </a:lnTo>
                  <a:lnTo>
                    <a:pt x="75021" y="13570"/>
                  </a:lnTo>
                  <a:lnTo>
                    <a:pt x="75121" y="13969"/>
                  </a:lnTo>
                  <a:lnTo>
                    <a:pt x="75204" y="14367"/>
                  </a:lnTo>
                  <a:lnTo>
                    <a:pt x="75271" y="14782"/>
                  </a:lnTo>
                  <a:lnTo>
                    <a:pt x="75337" y="15181"/>
                  </a:lnTo>
                  <a:lnTo>
                    <a:pt x="75387" y="15580"/>
                  </a:lnTo>
                  <a:lnTo>
                    <a:pt x="75420" y="15978"/>
                  </a:lnTo>
                  <a:lnTo>
                    <a:pt x="75437" y="16360"/>
                  </a:lnTo>
                  <a:lnTo>
                    <a:pt x="75453" y="16759"/>
                  </a:lnTo>
                  <a:lnTo>
                    <a:pt x="75437" y="17141"/>
                  </a:lnTo>
                  <a:lnTo>
                    <a:pt x="75420" y="17523"/>
                  </a:lnTo>
                  <a:lnTo>
                    <a:pt x="75387" y="17905"/>
                  </a:lnTo>
                  <a:lnTo>
                    <a:pt x="75354" y="18270"/>
                  </a:lnTo>
                  <a:lnTo>
                    <a:pt x="75287" y="18652"/>
                  </a:lnTo>
                  <a:lnTo>
                    <a:pt x="75221" y="19018"/>
                  </a:lnTo>
                  <a:lnTo>
                    <a:pt x="75138" y="19383"/>
                  </a:lnTo>
                  <a:lnTo>
                    <a:pt x="75055" y="19748"/>
                  </a:lnTo>
                  <a:lnTo>
                    <a:pt x="74905" y="20247"/>
                  </a:lnTo>
                  <a:lnTo>
                    <a:pt x="74723" y="20712"/>
                  </a:lnTo>
                  <a:lnTo>
                    <a:pt x="74490" y="20313"/>
                  </a:lnTo>
                  <a:lnTo>
                    <a:pt x="74241" y="19931"/>
                  </a:lnTo>
                  <a:lnTo>
                    <a:pt x="73959" y="19566"/>
                  </a:lnTo>
                  <a:lnTo>
                    <a:pt x="73660" y="19217"/>
                  </a:lnTo>
                  <a:lnTo>
                    <a:pt x="73327" y="18901"/>
                  </a:lnTo>
                  <a:lnTo>
                    <a:pt x="72995" y="18602"/>
                  </a:lnTo>
                  <a:lnTo>
                    <a:pt x="72630" y="18320"/>
                  </a:lnTo>
                  <a:lnTo>
                    <a:pt x="72264" y="18071"/>
                  </a:lnTo>
                  <a:lnTo>
                    <a:pt x="72015" y="17921"/>
                  </a:lnTo>
                  <a:lnTo>
                    <a:pt x="71750" y="17772"/>
                  </a:lnTo>
                  <a:lnTo>
                    <a:pt x="71484" y="17639"/>
                  </a:lnTo>
                  <a:lnTo>
                    <a:pt x="71218" y="17523"/>
                  </a:lnTo>
                  <a:lnTo>
                    <a:pt x="70936" y="17407"/>
                  </a:lnTo>
                  <a:lnTo>
                    <a:pt x="70670" y="17307"/>
                  </a:lnTo>
                  <a:lnTo>
                    <a:pt x="70388" y="17224"/>
                  </a:lnTo>
                  <a:lnTo>
                    <a:pt x="70089" y="17141"/>
                  </a:lnTo>
                  <a:lnTo>
                    <a:pt x="69806" y="17074"/>
                  </a:lnTo>
                  <a:lnTo>
                    <a:pt x="69507" y="17025"/>
                  </a:lnTo>
                  <a:lnTo>
                    <a:pt x="69208" y="16975"/>
                  </a:lnTo>
                  <a:lnTo>
                    <a:pt x="68910" y="16942"/>
                  </a:lnTo>
                  <a:lnTo>
                    <a:pt x="68611" y="16908"/>
                  </a:lnTo>
                  <a:lnTo>
                    <a:pt x="68312" y="16892"/>
                  </a:lnTo>
                  <a:lnTo>
                    <a:pt x="67996" y="16892"/>
                  </a:lnTo>
                  <a:lnTo>
                    <a:pt x="67697" y="16908"/>
                  </a:lnTo>
                  <a:lnTo>
                    <a:pt x="67382" y="16925"/>
                  </a:lnTo>
                  <a:lnTo>
                    <a:pt x="67083" y="16942"/>
                  </a:lnTo>
                  <a:lnTo>
                    <a:pt x="66767" y="16975"/>
                  </a:lnTo>
                  <a:lnTo>
                    <a:pt x="66468" y="17025"/>
                  </a:lnTo>
                  <a:lnTo>
                    <a:pt x="66153" y="17091"/>
                  </a:lnTo>
                  <a:lnTo>
                    <a:pt x="65854" y="17157"/>
                  </a:lnTo>
                  <a:lnTo>
                    <a:pt x="65538" y="17224"/>
                  </a:lnTo>
                  <a:lnTo>
                    <a:pt x="65239" y="17324"/>
                  </a:lnTo>
                  <a:lnTo>
                    <a:pt x="64940" y="17423"/>
                  </a:lnTo>
                  <a:lnTo>
                    <a:pt x="64641" y="17523"/>
                  </a:lnTo>
                  <a:lnTo>
                    <a:pt x="64342" y="17639"/>
                  </a:lnTo>
                  <a:lnTo>
                    <a:pt x="64060" y="17772"/>
                  </a:lnTo>
                  <a:lnTo>
                    <a:pt x="63761" y="17921"/>
                  </a:lnTo>
                  <a:lnTo>
                    <a:pt x="63479" y="18071"/>
                  </a:lnTo>
                  <a:lnTo>
                    <a:pt x="63196" y="18220"/>
                  </a:lnTo>
                  <a:lnTo>
                    <a:pt x="62914" y="18386"/>
                  </a:lnTo>
                  <a:lnTo>
                    <a:pt x="62515" y="18669"/>
                  </a:lnTo>
                  <a:lnTo>
                    <a:pt x="62117" y="18968"/>
                  </a:lnTo>
                  <a:lnTo>
                    <a:pt x="61718" y="19283"/>
                  </a:lnTo>
                  <a:lnTo>
                    <a:pt x="61353" y="19616"/>
                  </a:lnTo>
                  <a:lnTo>
                    <a:pt x="60987" y="19964"/>
                  </a:lnTo>
                  <a:lnTo>
                    <a:pt x="60638" y="20346"/>
                  </a:lnTo>
                  <a:lnTo>
                    <a:pt x="60290" y="20728"/>
                  </a:lnTo>
                  <a:lnTo>
                    <a:pt x="59974" y="21144"/>
                  </a:lnTo>
                  <a:lnTo>
                    <a:pt x="59476" y="20263"/>
                  </a:lnTo>
                  <a:lnTo>
                    <a:pt x="58978" y="19383"/>
                  </a:lnTo>
                  <a:lnTo>
                    <a:pt x="59310" y="18835"/>
                  </a:lnTo>
                  <a:lnTo>
                    <a:pt x="59476" y="18586"/>
                  </a:lnTo>
                  <a:lnTo>
                    <a:pt x="59659" y="18337"/>
                  </a:lnTo>
                  <a:lnTo>
                    <a:pt x="59841" y="18088"/>
                  </a:lnTo>
                  <a:lnTo>
                    <a:pt x="60024" y="17872"/>
                  </a:lnTo>
                  <a:lnTo>
                    <a:pt x="60207" y="17639"/>
                  </a:lnTo>
                  <a:lnTo>
                    <a:pt x="60406" y="17440"/>
                  </a:lnTo>
                  <a:lnTo>
                    <a:pt x="60605" y="17241"/>
                  </a:lnTo>
                  <a:lnTo>
                    <a:pt x="60805" y="17058"/>
                  </a:lnTo>
                  <a:lnTo>
                    <a:pt x="61020" y="16892"/>
                  </a:lnTo>
                  <a:lnTo>
                    <a:pt x="61236" y="16726"/>
                  </a:lnTo>
                  <a:lnTo>
                    <a:pt x="61452" y="16560"/>
                  </a:lnTo>
                  <a:lnTo>
                    <a:pt x="61685" y="16427"/>
                  </a:lnTo>
                  <a:lnTo>
                    <a:pt x="61917" y="16294"/>
                  </a:lnTo>
                  <a:lnTo>
                    <a:pt x="62150" y="16178"/>
                  </a:lnTo>
                  <a:lnTo>
                    <a:pt x="62399" y="16061"/>
                  </a:lnTo>
                  <a:lnTo>
                    <a:pt x="62665" y="15945"/>
                  </a:lnTo>
                  <a:lnTo>
                    <a:pt x="63196" y="15762"/>
                  </a:lnTo>
                  <a:lnTo>
                    <a:pt x="63744" y="15596"/>
                  </a:lnTo>
                  <a:lnTo>
                    <a:pt x="64309" y="15447"/>
                  </a:lnTo>
                  <a:lnTo>
                    <a:pt x="64890" y="15281"/>
                  </a:lnTo>
                  <a:lnTo>
                    <a:pt x="65488" y="15115"/>
                  </a:lnTo>
                  <a:lnTo>
                    <a:pt x="65771" y="15015"/>
                  </a:lnTo>
                  <a:lnTo>
                    <a:pt x="66069" y="14899"/>
                  </a:lnTo>
                  <a:lnTo>
                    <a:pt x="66352" y="14782"/>
                  </a:lnTo>
                  <a:lnTo>
                    <a:pt x="66634" y="14650"/>
                  </a:lnTo>
                  <a:lnTo>
                    <a:pt x="66983" y="14467"/>
                  </a:lnTo>
                  <a:lnTo>
                    <a:pt x="67299" y="14251"/>
                  </a:lnTo>
                  <a:lnTo>
                    <a:pt x="67614" y="14018"/>
                  </a:lnTo>
                  <a:lnTo>
                    <a:pt x="67913" y="13786"/>
                  </a:lnTo>
                  <a:lnTo>
                    <a:pt x="68179" y="13504"/>
                  </a:lnTo>
                  <a:lnTo>
                    <a:pt x="68444" y="13221"/>
                  </a:lnTo>
                  <a:lnTo>
                    <a:pt x="68677" y="12922"/>
                  </a:lnTo>
                  <a:lnTo>
                    <a:pt x="68910" y="12590"/>
                  </a:lnTo>
                  <a:lnTo>
                    <a:pt x="69109" y="12258"/>
                  </a:lnTo>
                  <a:lnTo>
                    <a:pt x="69292" y="11893"/>
                  </a:lnTo>
                  <a:lnTo>
                    <a:pt x="69458" y="11527"/>
                  </a:lnTo>
                  <a:lnTo>
                    <a:pt x="69607" y="11145"/>
                  </a:lnTo>
                  <a:lnTo>
                    <a:pt x="69740" y="10747"/>
                  </a:lnTo>
                  <a:lnTo>
                    <a:pt x="69840" y="10331"/>
                  </a:lnTo>
                  <a:lnTo>
                    <a:pt x="69923" y="9900"/>
                  </a:lnTo>
                  <a:lnTo>
                    <a:pt x="69989" y="9468"/>
                  </a:lnTo>
                  <a:lnTo>
                    <a:pt x="70022" y="8986"/>
                  </a:lnTo>
                  <a:lnTo>
                    <a:pt x="70039" y="8504"/>
                  </a:lnTo>
                  <a:lnTo>
                    <a:pt x="70022" y="8023"/>
                  </a:lnTo>
                  <a:lnTo>
                    <a:pt x="69972" y="7558"/>
                  </a:lnTo>
                  <a:lnTo>
                    <a:pt x="69906" y="7076"/>
                  </a:lnTo>
                  <a:lnTo>
                    <a:pt x="69806" y="6611"/>
                  </a:lnTo>
                  <a:lnTo>
                    <a:pt x="69690" y="6146"/>
                  </a:lnTo>
                  <a:lnTo>
                    <a:pt x="69541" y="5698"/>
                  </a:lnTo>
                  <a:lnTo>
                    <a:pt x="69424" y="5399"/>
                  </a:lnTo>
                  <a:lnTo>
                    <a:pt x="69308" y="5116"/>
                  </a:lnTo>
                  <a:lnTo>
                    <a:pt x="69175" y="4834"/>
                  </a:lnTo>
                  <a:lnTo>
                    <a:pt x="69042" y="4568"/>
                  </a:lnTo>
                  <a:close/>
                  <a:moveTo>
                    <a:pt x="39230" y="13719"/>
                  </a:moveTo>
                  <a:lnTo>
                    <a:pt x="39180" y="14284"/>
                  </a:lnTo>
                  <a:lnTo>
                    <a:pt x="39097" y="14849"/>
                  </a:lnTo>
                  <a:lnTo>
                    <a:pt x="39014" y="15397"/>
                  </a:lnTo>
                  <a:lnTo>
                    <a:pt x="38914" y="15945"/>
                  </a:lnTo>
                  <a:lnTo>
                    <a:pt x="38815" y="16443"/>
                  </a:lnTo>
                  <a:lnTo>
                    <a:pt x="38699" y="16942"/>
                  </a:lnTo>
                  <a:lnTo>
                    <a:pt x="38582" y="17407"/>
                  </a:lnTo>
                  <a:lnTo>
                    <a:pt x="38449" y="17888"/>
                  </a:lnTo>
                  <a:lnTo>
                    <a:pt x="38300" y="18353"/>
                  </a:lnTo>
                  <a:lnTo>
                    <a:pt x="38134" y="18802"/>
                  </a:lnTo>
                  <a:lnTo>
                    <a:pt x="37968" y="19250"/>
                  </a:lnTo>
                  <a:lnTo>
                    <a:pt x="37802" y="19682"/>
                  </a:lnTo>
                  <a:lnTo>
                    <a:pt x="37071" y="20031"/>
                  </a:lnTo>
                  <a:lnTo>
                    <a:pt x="36340" y="20363"/>
                  </a:lnTo>
                  <a:lnTo>
                    <a:pt x="35593" y="20662"/>
                  </a:lnTo>
                  <a:lnTo>
                    <a:pt x="34845" y="20961"/>
                  </a:lnTo>
                  <a:lnTo>
                    <a:pt x="34663" y="20778"/>
                  </a:lnTo>
                  <a:lnTo>
                    <a:pt x="34463" y="20612"/>
                  </a:lnTo>
                  <a:lnTo>
                    <a:pt x="34264" y="20446"/>
                  </a:lnTo>
                  <a:lnTo>
                    <a:pt x="34048" y="20296"/>
                  </a:lnTo>
                  <a:lnTo>
                    <a:pt x="33832" y="20164"/>
                  </a:lnTo>
                  <a:lnTo>
                    <a:pt x="33616" y="20031"/>
                  </a:lnTo>
                  <a:lnTo>
                    <a:pt x="33384" y="19914"/>
                  </a:lnTo>
                  <a:lnTo>
                    <a:pt x="33168" y="19798"/>
                  </a:lnTo>
                  <a:lnTo>
                    <a:pt x="32935" y="19699"/>
                  </a:lnTo>
                  <a:lnTo>
                    <a:pt x="32686" y="19599"/>
                  </a:lnTo>
                  <a:lnTo>
                    <a:pt x="32454" y="19532"/>
                  </a:lnTo>
                  <a:lnTo>
                    <a:pt x="32205" y="19466"/>
                  </a:lnTo>
                  <a:lnTo>
                    <a:pt x="31956" y="19416"/>
                  </a:lnTo>
                  <a:lnTo>
                    <a:pt x="31706" y="19366"/>
                  </a:lnTo>
                  <a:lnTo>
                    <a:pt x="31457" y="19333"/>
                  </a:lnTo>
                  <a:lnTo>
                    <a:pt x="31208" y="19317"/>
                  </a:lnTo>
                  <a:lnTo>
                    <a:pt x="30909" y="19317"/>
                  </a:lnTo>
                  <a:lnTo>
                    <a:pt x="30610" y="19333"/>
                  </a:lnTo>
                  <a:lnTo>
                    <a:pt x="30311" y="19366"/>
                  </a:lnTo>
                  <a:lnTo>
                    <a:pt x="30012" y="19416"/>
                  </a:lnTo>
                  <a:lnTo>
                    <a:pt x="29713" y="19483"/>
                  </a:lnTo>
                  <a:lnTo>
                    <a:pt x="29414" y="19566"/>
                  </a:lnTo>
                  <a:lnTo>
                    <a:pt x="29115" y="19665"/>
                  </a:lnTo>
                  <a:lnTo>
                    <a:pt x="28833" y="19782"/>
                  </a:lnTo>
                  <a:lnTo>
                    <a:pt x="28534" y="19914"/>
                  </a:lnTo>
                  <a:lnTo>
                    <a:pt x="28252" y="20047"/>
                  </a:lnTo>
                  <a:lnTo>
                    <a:pt x="27969" y="20213"/>
                  </a:lnTo>
                  <a:lnTo>
                    <a:pt x="27687" y="20380"/>
                  </a:lnTo>
                  <a:lnTo>
                    <a:pt x="27421" y="20579"/>
                  </a:lnTo>
                  <a:lnTo>
                    <a:pt x="27156" y="20778"/>
                  </a:lnTo>
                  <a:lnTo>
                    <a:pt x="26890" y="20994"/>
                  </a:lnTo>
                  <a:lnTo>
                    <a:pt x="26641" y="21227"/>
                  </a:lnTo>
                  <a:lnTo>
                    <a:pt x="26475" y="21077"/>
                  </a:lnTo>
                  <a:lnTo>
                    <a:pt x="26143" y="20745"/>
                  </a:lnTo>
                  <a:lnTo>
                    <a:pt x="25844" y="20363"/>
                  </a:lnTo>
                  <a:lnTo>
                    <a:pt x="25561" y="19981"/>
                  </a:lnTo>
                  <a:lnTo>
                    <a:pt x="25295" y="19582"/>
                  </a:lnTo>
                  <a:lnTo>
                    <a:pt x="25611" y="19283"/>
                  </a:lnTo>
                  <a:lnTo>
                    <a:pt x="25910" y="18968"/>
                  </a:lnTo>
                  <a:lnTo>
                    <a:pt x="26192" y="18636"/>
                  </a:lnTo>
                  <a:lnTo>
                    <a:pt x="26441" y="18303"/>
                  </a:lnTo>
                  <a:lnTo>
                    <a:pt x="26657" y="17988"/>
                  </a:lnTo>
                  <a:lnTo>
                    <a:pt x="26857" y="17672"/>
                  </a:lnTo>
                  <a:lnTo>
                    <a:pt x="27039" y="17357"/>
                  </a:lnTo>
                  <a:lnTo>
                    <a:pt x="27205" y="17025"/>
                  </a:lnTo>
                  <a:lnTo>
                    <a:pt x="27355" y="16692"/>
                  </a:lnTo>
                  <a:lnTo>
                    <a:pt x="27471" y="16360"/>
                  </a:lnTo>
                  <a:lnTo>
                    <a:pt x="27571" y="16028"/>
                  </a:lnTo>
                  <a:lnTo>
                    <a:pt x="27654" y="15679"/>
                  </a:lnTo>
                  <a:lnTo>
                    <a:pt x="27853" y="15928"/>
                  </a:lnTo>
                  <a:lnTo>
                    <a:pt x="28053" y="16144"/>
                  </a:lnTo>
                  <a:lnTo>
                    <a:pt x="28268" y="16360"/>
                  </a:lnTo>
                  <a:lnTo>
                    <a:pt x="28501" y="16576"/>
                  </a:lnTo>
                  <a:lnTo>
                    <a:pt x="28733" y="16759"/>
                  </a:lnTo>
                  <a:lnTo>
                    <a:pt x="28966" y="16942"/>
                  </a:lnTo>
                  <a:lnTo>
                    <a:pt x="29199" y="17124"/>
                  </a:lnTo>
                  <a:lnTo>
                    <a:pt x="29448" y="17274"/>
                  </a:lnTo>
                  <a:lnTo>
                    <a:pt x="29697" y="17423"/>
                  </a:lnTo>
                  <a:lnTo>
                    <a:pt x="29946" y="17556"/>
                  </a:lnTo>
                  <a:lnTo>
                    <a:pt x="30212" y="17672"/>
                  </a:lnTo>
                  <a:lnTo>
                    <a:pt x="30477" y="17772"/>
                  </a:lnTo>
                  <a:lnTo>
                    <a:pt x="30743" y="17872"/>
                  </a:lnTo>
                  <a:lnTo>
                    <a:pt x="31009" y="17938"/>
                  </a:lnTo>
                  <a:lnTo>
                    <a:pt x="31275" y="18004"/>
                  </a:lnTo>
                  <a:lnTo>
                    <a:pt x="31540" y="18054"/>
                  </a:lnTo>
                  <a:lnTo>
                    <a:pt x="31823" y="18088"/>
                  </a:lnTo>
                  <a:lnTo>
                    <a:pt x="32088" y="18121"/>
                  </a:lnTo>
                  <a:lnTo>
                    <a:pt x="32354" y="18121"/>
                  </a:lnTo>
                  <a:lnTo>
                    <a:pt x="32636" y="18104"/>
                  </a:lnTo>
                  <a:lnTo>
                    <a:pt x="32902" y="18088"/>
                  </a:lnTo>
                  <a:lnTo>
                    <a:pt x="33151" y="18054"/>
                  </a:lnTo>
                  <a:lnTo>
                    <a:pt x="33400" y="18004"/>
                  </a:lnTo>
                  <a:lnTo>
                    <a:pt x="33650" y="17955"/>
                  </a:lnTo>
                  <a:lnTo>
                    <a:pt x="33899" y="17888"/>
                  </a:lnTo>
                  <a:lnTo>
                    <a:pt x="34131" y="17822"/>
                  </a:lnTo>
                  <a:lnTo>
                    <a:pt x="34613" y="17639"/>
                  </a:lnTo>
                  <a:lnTo>
                    <a:pt x="35061" y="17423"/>
                  </a:lnTo>
                  <a:lnTo>
                    <a:pt x="35510" y="17191"/>
                  </a:lnTo>
                  <a:lnTo>
                    <a:pt x="35925" y="16908"/>
                  </a:lnTo>
                  <a:lnTo>
                    <a:pt x="36340" y="16609"/>
                  </a:lnTo>
                  <a:lnTo>
                    <a:pt x="36755" y="16294"/>
                  </a:lnTo>
                  <a:lnTo>
                    <a:pt x="37137" y="15962"/>
                  </a:lnTo>
                  <a:lnTo>
                    <a:pt x="37519" y="15613"/>
                  </a:lnTo>
                  <a:lnTo>
                    <a:pt x="37885" y="15247"/>
                  </a:lnTo>
                  <a:lnTo>
                    <a:pt x="38234" y="14865"/>
                  </a:lnTo>
                  <a:lnTo>
                    <a:pt x="38582" y="14483"/>
                  </a:lnTo>
                  <a:lnTo>
                    <a:pt x="39230" y="13719"/>
                  </a:lnTo>
                  <a:close/>
                  <a:moveTo>
                    <a:pt x="31192" y="19998"/>
                  </a:moveTo>
                  <a:lnTo>
                    <a:pt x="31574" y="20031"/>
                  </a:lnTo>
                  <a:lnTo>
                    <a:pt x="31972" y="20097"/>
                  </a:lnTo>
                  <a:lnTo>
                    <a:pt x="32354" y="20197"/>
                  </a:lnTo>
                  <a:lnTo>
                    <a:pt x="32720" y="20330"/>
                  </a:lnTo>
                  <a:lnTo>
                    <a:pt x="33102" y="20512"/>
                  </a:lnTo>
                  <a:lnTo>
                    <a:pt x="33450" y="20712"/>
                  </a:lnTo>
                  <a:lnTo>
                    <a:pt x="33799" y="20944"/>
                  </a:lnTo>
                  <a:lnTo>
                    <a:pt x="34131" y="21210"/>
                  </a:lnTo>
                  <a:lnTo>
                    <a:pt x="33367" y="21476"/>
                  </a:lnTo>
                  <a:lnTo>
                    <a:pt x="32603" y="21708"/>
                  </a:lnTo>
                  <a:lnTo>
                    <a:pt x="31823" y="21924"/>
                  </a:lnTo>
                  <a:lnTo>
                    <a:pt x="31042" y="22107"/>
                  </a:lnTo>
                  <a:lnTo>
                    <a:pt x="30477" y="22240"/>
                  </a:lnTo>
                  <a:lnTo>
                    <a:pt x="30178" y="22289"/>
                  </a:lnTo>
                  <a:lnTo>
                    <a:pt x="29879" y="22323"/>
                  </a:lnTo>
                  <a:lnTo>
                    <a:pt x="29580" y="22356"/>
                  </a:lnTo>
                  <a:lnTo>
                    <a:pt x="28966" y="22356"/>
                  </a:lnTo>
                  <a:lnTo>
                    <a:pt x="28684" y="22306"/>
                  </a:lnTo>
                  <a:lnTo>
                    <a:pt x="28484" y="22273"/>
                  </a:lnTo>
                  <a:lnTo>
                    <a:pt x="28302" y="22223"/>
                  </a:lnTo>
                  <a:lnTo>
                    <a:pt x="28102" y="22157"/>
                  </a:lnTo>
                  <a:lnTo>
                    <a:pt x="27920" y="22074"/>
                  </a:lnTo>
                  <a:lnTo>
                    <a:pt x="27720" y="21991"/>
                  </a:lnTo>
                  <a:lnTo>
                    <a:pt x="27538" y="21891"/>
                  </a:lnTo>
                  <a:lnTo>
                    <a:pt x="27355" y="21775"/>
                  </a:lnTo>
                  <a:lnTo>
                    <a:pt x="27156" y="21642"/>
                  </a:lnTo>
                  <a:lnTo>
                    <a:pt x="27388" y="21442"/>
                  </a:lnTo>
                  <a:lnTo>
                    <a:pt x="27621" y="21260"/>
                  </a:lnTo>
                  <a:lnTo>
                    <a:pt x="27853" y="21077"/>
                  </a:lnTo>
                  <a:lnTo>
                    <a:pt x="28102" y="20911"/>
                  </a:lnTo>
                  <a:lnTo>
                    <a:pt x="28351" y="20762"/>
                  </a:lnTo>
                  <a:lnTo>
                    <a:pt x="28601" y="20629"/>
                  </a:lnTo>
                  <a:lnTo>
                    <a:pt x="28850" y="20496"/>
                  </a:lnTo>
                  <a:lnTo>
                    <a:pt x="29099" y="20380"/>
                  </a:lnTo>
                  <a:lnTo>
                    <a:pt x="29365" y="20280"/>
                  </a:lnTo>
                  <a:lnTo>
                    <a:pt x="29614" y="20197"/>
                  </a:lnTo>
                  <a:lnTo>
                    <a:pt x="29879" y="20130"/>
                  </a:lnTo>
                  <a:lnTo>
                    <a:pt x="30145" y="20081"/>
                  </a:lnTo>
                  <a:lnTo>
                    <a:pt x="30394" y="20031"/>
                  </a:lnTo>
                  <a:lnTo>
                    <a:pt x="30660" y="19998"/>
                  </a:lnTo>
                  <a:close/>
                  <a:moveTo>
                    <a:pt x="13753" y="14417"/>
                  </a:moveTo>
                  <a:lnTo>
                    <a:pt x="14101" y="14450"/>
                  </a:lnTo>
                  <a:lnTo>
                    <a:pt x="14450" y="14483"/>
                  </a:lnTo>
                  <a:lnTo>
                    <a:pt x="14799" y="14517"/>
                  </a:lnTo>
                  <a:lnTo>
                    <a:pt x="15148" y="14583"/>
                  </a:lnTo>
                  <a:lnTo>
                    <a:pt x="15546" y="14666"/>
                  </a:lnTo>
                  <a:lnTo>
                    <a:pt x="15945" y="14766"/>
                  </a:lnTo>
                  <a:lnTo>
                    <a:pt x="16310" y="14865"/>
                  </a:lnTo>
                  <a:lnTo>
                    <a:pt x="16692" y="14998"/>
                  </a:lnTo>
                  <a:lnTo>
                    <a:pt x="17041" y="15148"/>
                  </a:lnTo>
                  <a:lnTo>
                    <a:pt x="17390" y="15314"/>
                  </a:lnTo>
                  <a:lnTo>
                    <a:pt x="17722" y="15480"/>
                  </a:lnTo>
                  <a:lnTo>
                    <a:pt x="18038" y="15663"/>
                  </a:lnTo>
                  <a:lnTo>
                    <a:pt x="18337" y="15862"/>
                  </a:lnTo>
                  <a:lnTo>
                    <a:pt x="18619" y="16078"/>
                  </a:lnTo>
                  <a:lnTo>
                    <a:pt x="18885" y="16310"/>
                  </a:lnTo>
                  <a:lnTo>
                    <a:pt x="19150" y="16543"/>
                  </a:lnTo>
                  <a:lnTo>
                    <a:pt x="19383" y="16792"/>
                  </a:lnTo>
                  <a:lnTo>
                    <a:pt x="19599" y="17058"/>
                  </a:lnTo>
                  <a:lnTo>
                    <a:pt x="19798" y="17324"/>
                  </a:lnTo>
                  <a:lnTo>
                    <a:pt x="19981" y="17606"/>
                  </a:lnTo>
                  <a:lnTo>
                    <a:pt x="20097" y="17805"/>
                  </a:lnTo>
                  <a:lnTo>
                    <a:pt x="20197" y="18021"/>
                  </a:lnTo>
                  <a:lnTo>
                    <a:pt x="20296" y="18237"/>
                  </a:lnTo>
                  <a:lnTo>
                    <a:pt x="20379" y="18453"/>
                  </a:lnTo>
                  <a:lnTo>
                    <a:pt x="20529" y="18901"/>
                  </a:lnTo>
                  <a:lnTo>
                    <a:pt x="20645" y="19350"/>
                  </a:lnTo>
                  <a:lnTo>
                    <a:pt x="20728" y="19815"/>
                  </a:lnTo>
                  <a:lnTo>
                    <a:pt x="20778" y="20296"/>
                  </a:lnTo>
                  <a:lnTo>
                    <a:pt x="20811" y="20778"/>
                  </a:lnTo>
                  <a:lnTo>
                    <a:pt x="20811" y="21260"/>
                  </a:lnTo>
                  <a:lnTo>
                    <a:pt x="20114" y="21442"/>
                  </a:lnTo>
                  <a:lnTo>
                    <a:pt x="19399" y="21609"/>
                  </a:lnTo>
                  <a:lnTo>
                    <a:pt x="18685" y="21741"/>
                  </a:lnTo>
                  <a:lnTo>
                    <a:pt x="17971" y="21858"/>
                  </a:lnTo>
                  <a:lnTo>
                    <a:pt x="17240" y="21941"/>
                  </a:lnTo>
                  <a:lnTo>
                    <a:pt x="16526" y="22024"/>
                  </a:lnTo>
                  <a:lnTo>
                    <a:pt x="15065" y="22173"/>
                  </a:lnTo>
                  <a:lnTo>
                    <a:pt x="13968" y="22289"/>
                  </a:lnTo>
                  <a:lnTo>
                    <a:pt x="12822" y="22406"/>
                  </a:lnTo>
                  <a:lnTo>
                    <a:pt x="12623" y="22107"/>
                  </a:lnTo>
                  <a:lnTo>
                    <a:pt x="12440" y="21791"/>
                  </a:lnTo>
                  <a:lnTo>
                    <a:pt x="12274" y="21476"/>
                  </a:lnTo>
                  <a:lnTo>
                    <a:pt x="12125" y="21160"/>
                  </a:lnTo>
                  <a:lnTo>
                    <a:pt x="11975" y="20845"/>
                  </a:lnTo>
                  <a:lnTo>
                    <a:pt x="11843" y="20529"/>
                  </a:lnTo>
                  <a:lnTo>
                    <a:pt x="11726" y="20213"/>
                  </a:lnTo>
                  <a:lnTo>
                    <a:pt x="11627" y="19898"/>
                  </a:lnTo>
                  <a:lnTo>
                    <a:pt x="11544" y="19582"/>
                  </a:lnTo>
                  <a:lnTo>
                    <a:pt x="11477" y="19267"/>
                  </a:lnTo>
                  <a:lnTo>
                    <a:pt x="11427" y="18951"/>
                  </a:lnTo>
                  <a:lnTo>
                    <a:pt x="11378" y="18652"/>
                  </a:lnTo>
                  <a:lnTo>
                    <a:pt x="11361" y="18337"/>
                  </a:lnTo>
                  <a:lnTo>
                    <a:pt x="11344" y="18038"/>
                  </a:lnTo>
                  <a:lnTo>
                    <a:pt x="11344" y="17739"/>
                  </a:lnTo>
                  <a:lnTo>
                    <a:pt x="11361" y="17440"/>
                  </a:lnTo>
                  <a:lnTo>
                    <a:pt x="11411" y="17074"/>
                  </a:lnTo>
                  <a:lnTo>
                    <a:pt x="11477" y="16709"/>
                  </a:lnTo>
                  <a:lnTo>
                    <a:pt x="11560" y="16344"/>
                  </a:lnTo>
                  <a:lnTo>
                    <a:pt x="11676" y="15962"/>
                  </a:lnTo>
                  <a:lnTo>
                    <a:pt x="11809" y="15596"/>
                  </a:lnTo>
                  <a:lnTo>
                    <a:pt x="11959" y="15214"/>
                  </a:lnTo>
                  <a:lnTo>
                    <a:pt x="12142" y="14832"/>
                  </a:lnTo>
                  <a:lnTo>
                    <a:pt x="12341" y="14467"/>
                  </a:lnTo>
                  <a:lnTo>
                    <a:pt x="12706" y="14434"/>
                  </a:lnTo>
                  <a:lnTo>
                    <a:pt x="13055" y="14417"/>
                  </a:lnTo>
                  <a:close/>
                  <a:moveTo>
                    <a:pt x="37370" y="20629"/>
                  </a:moveTo>
                  <a:lnTo>
                    <a:pt x="37088" y="21177"/>
                  </a:lnTo>
                  <a:lnTo>
                    <a:pt x="36789" y="21692"/>
                  </a:lnTo>
                  <a:lnTo>
                    <a:pt x="36473" y="22206"/>
                  </a:lnTo>
                  <a:lnTo>
                    <a:pt x="36124" y="22705"/>
                  </a:lnTo>
                  <a:lnTo>
                    <a:pt x="35958" y="22373"/>
                  </a:lnTo>
                  <a:lnTo>
                    <a:pt x="35775" y="22074"/>
                  </a:lnTo>
                  <a:lnTo>
                    <a:pt x="35560" y="21775"/>
                  </a:lnTo>
                  <a:lnTo>
                    <a:pt x="35344" y="21492"/>
                  </a:lnTo>
                  <a:lnTo>
                    <a:pt x="36357" y="21077"/>
                  </a:lnTo>
                  <a:lnTo>
                    <a:pt x="37370" y="20629"/>
                  </a:lnTo>
                  <a:close/>
                  <a:moveTo>
                    <a:pt x="58612" y="20114"/>
                  </a:moveTo>
                  <a:lnTo>
                    <a:pt x="59077" y="20928"/>
                  </a:lnTo>
                  <a:lnTo>
                    <a:pt x="59542" y="21725"/>
                  </a:lnTo>
                  <a:lnTo>
                    <a:pt x="59277" y="22157"/>
                  </a:lnTo>
                  <a:lnTo>
                    <a:pt x="59011" y="22588"/>
                  </a:lnTo>
                  <a:lnTo>
                    <a:pt x="58762" y="23020"/>
                  </a:lnTo>
                  <a:lnTo>
                    <a:pt x="58529" y="23485"/>
                  </a:lnTo>
                  <a:lnTo>
                    <a:pt x="57749" y="23469"/>
                  </a:lnTo>
                  <a:lnTo>
                    <a:pt x="57483" y="23469"/>
                  </a:lnTo>
                  <a:lnTo>
                    <a:pt x="57599" y="23004"/>
                  </a:lnTo>
                  <a:lnTo>
                    <a:pt x="57732" y="22555"/>
                  </a:lnTo>
                  <a:lnTo>
                    <a:pt x="57865" y="22107"/>
                  </a:lnTo>
                  <a:lnTo>
                    <a:pt x="57998" y="21675"/>
                  </a:lnTo>
                  <a:lnTo>
                    <a:pt x="58147" y="21260"/>
                  </a:lnTo>
                  <a:lnTo>
                    <a:pt x="58297" y="20861"/>
                  </a:lnTo>
                  <a:lnTo>
                    <a:pt x="58446" y="20479"/>
                  </a:lnTo>
                  <a:lnTo>
                    <a:pt x="58612" y="20114"/>
                  </a:lnTo>
                  <a:close/>
                  <a:moveTo>
                    <a:pt x="59924" y="22373"/>
                  </a:moveTo>
                  <a:lnTo>
                    <a:pt x="60273" y="22954"/>
                  </a:lnTo>
                  <a:lnTo>
                    <a:pt x="60672" y="23618"/>
                  </a:lnTo>
                  <a:lnTo>
                    <a:pt x="59974" y="23552"/>
                  </a:lnTo>
                  <a:lnTo>
                    <a:pt x="59260" y="23519"/>
                  </a:lnTo>
                  <a:lnTo>
                    <a:pt x="59592" y="22937"/>
                  </a:lnTo>
                  <a:lnTo>
                    <a:pt x="59924" y="22373"/>
                  </a:lnTo>
                  <a:close/>
                  <a:moveTo>
                    <a:pt x="20761" y="21974"/>
                  </a:moveTo>
                  <a:lnTo>
                    <a:pt x="20695" y="22572"/>
                  </a:lnTo>
                  <a:lnTo>
                    <a:pt x="20612" y="23170"/>
                  </a:lnTo>
                  <a:lnTo>
                    <a:pt x="20512" y="23768"/>
                  </a:lnTo>
                  <a:lnTo>
                    <a:pt x="20379" y="24382"/>
                  </a:lnTo>
                  <a:lnTo>
                    <a:pt x="20130" y="24216"/>
                  </a:lnTo>
                  <a:lnTo>
                    <a:pt x="19848" y="24050"/>
                  </a:lnTo>
                  <a:lnTo>
                    <a:pt x="19582" y="23917"/>
                  </a:lnTo>
                  <a:lnTo>
                    <a:pt x="19300" y="23784"/>
                  </a:lnTo>
                  <a:lnTo>
                    <a:pt x="19001" y="23651"/>
                  </a:lnTo>
                  <a:lnTo>
                    <a:pt x="18719" y="23552"/>
                  </a:lnTo>
                  <a:lnTo>
                    <a:pt x="18420" y="23435"/>
                  </a:lnTo>
                  <a:lnTo>
                    <a:pt x="18121" y="23352"/>
                  </a:lnTo>
                  <a:lnTo>
                    <a:pt x="17822" y="23269"/>
                  </a:lnTo>
                  <a:lnTo>
                    <a:pt x="17506" y="23203"/>
                  </a:lnTo>
                  <a:lnTo>
                    <a:pt x="17191" y="23137"/>
                  </a:lnTo>
                  <a:lnTo>
                    <a:pt x="16875" y="23087"/>
                  </a:lnTo>
                  <a:lnTo>
                    <a:pt x="16559" y="23053"/>
                  </a:lnTo>
                  <a:lnTo>
                    <a:pt x="16244" y="23037"/>
                  </a:lnTo>
                  <a:lnTo>
                    <a:pt x="15928" y="23020"/>
                  </a:lnTo>
                  <a:lnTo>
                    <a:pt x="15596" y="23004"/>
                  </a:lnTo>
                  <a:lnTo>
                    <a:pt x="15065" y="23020"/>
                  </a:lnTo>
                  <a:lnTo>
                    <a:pt x="14517" y="23070"/>
                  </a:lnTo>
                  <a:lnTo>
                    <a:pt x="13968" y="23153"/>
                  </a:lnTo>
                  <a:lnTo>
                    <a:pt x="13437" y="23253"/>
                  </a:lnTo>
                  <a:lnTo>
                    <a:pt x="13254" y="23037"/>
                  </a:lnTo>
                  <a:lnTo>
                    <a:pt x="14035" y="22954"/>
                  </a:lnTo>
                  <a:lnTo>
                    <a:pt x="15131" y="22838"/>
                  </a:lnTo>
                  <a:lnTo>
                    <a:pt x="16543" y="22705"/>
                  </a:lnTo>
                  <a:lnTo>
                    <a:pt x="17257" y="22622"/>
                  </a:lnTo>
                  <a:lnTo>
                    <a:pt x="17971" y="22522"/>
                  </a:lnTo>
                  <a:lnTo>
                    <a:pt x="18669" y="22422"/>
                  </a:lnTo>
                  <a:lnTo>
                    <a:pt x="19383" y="22289"/>
                  </a:lnTo>
                  <a:lnTo>
                    <a:pt x="20080" y="22140"/>
                  </a:lnTo>
                  <a:lnTo>
                    <a:pt x="20761" y="21974"/>
                  </a:lnTo>
                  <a:close/>
                  <a:moveTo>
                    <a:pt x="35925" y="24050"/>
                  </a:moveTo>
                  <a:lnTo>
                    <a:pt x="36008" y="24382"/>
                  </a:lnTo>
                  <a:lnTo>
                    <a:pt x="36058" y="24615"/>
                  </a:lnTo>
                  <a:lnTo>
                    <a:pt x="36091" y="24864"/>
                  </a:lnTo>
                  <a:lnTo>
                    <a:pt x="36141" y="25362"/>
                  </a:lnTo>
                  <a:lnTo>
                    <a:pt x="36141" y="25860"/>
                  </a:lnTo>
                  <a:lnTo>
                    <a:pt x="36108" y="26359"/>
                  </a:lnTo>
                  <a:lnTo>
                    <a:pt x="35643" y="26176"/>
                  </a:lnTo>
                  <a:lnTo>
                    <a:pt x="35178" y="26010"/>
                  </a:lnTo>
                  <a:lnTo>
                    <a:pt x="34713" y="25877"/>
                  </a:lnTo>
                  <a:lnTo>
                    <a:pt x="34247" y="25744"/>
                  </a:lnTo>
                  <a:lnTo>
                    <a:pt x="34696" y="25345"/>
                  </a:lnTo>
                  <a:lnTo>
                    <a:pt x="35128" y="24930"/>
                  </a:lnTo>
                  <a:lnTo>
                    <a:pt x="35543" y="24498"/>
                  </a:lnTo>
                  <a:lnTo>
                    <a:pt x="35925" y="24050"/>
                  </a:lnTo>
                  <a:close/>
                  <a:moveTo>
                    <a:pt x="16078" y="23685"/>
                  </a:moveTo>
                  <a:lnTo>
                    <a:pt x="16659" y="23734"/>
                  </a:lnTo>
                  <a:lnTo>
                    <a:pt x="17224" y="23817"/>
                  </a:lnTo>
                  <a:lnTo>
                    <a:pt x="17772" y="23950"/>
                  </a:lnTo>
                  <a:lnTo>
                    <a:pt x="18303" y="24100"/>
                  </a:lnTo>
                  <a:lnTo>
                    <a:pt x="18818" y="24299"/>
                  </a:lnTo>
                  <a:lnTo>
                    <a:pt x="19316" y="24515"/>
                  </a:lnTo>
                  <a:lnTo>
                    <a:pt x="19549" y="24648"/>
                  </a:lnTo>
                  <a:lnTo>
                    <a:pt x="19781" y="24781"/>
                  </a:lnTo>
                  <a:lnTo>
                    <a:pt x="20014" y="24930"/>
                  </a:lnTo>
                  <a:lnTo>
                    <a:pt x="20230" y="25080"/>
                  </a:lnTo>
                  <a:lnTo>
                    <a:pt x="19931" y="26309"/>
                  </a:lnTo>
                  <a:lnTo>
                    <a:pt x="19765" y="26923"/>
                  </a:lnTo>
                  <a:lnTo>
                    <a:pt x="19599" y="27538"/>
                  </a:lnTo>
                  <a:lnTo>
                    <a:pt x="19184" y="27388"/>
                  </a:lnTo>
                  <a:lnTo>
                    <a:pt x="18768" y="27239"/>
                  </a:lnTo>
                  <a:lnTo>
                    <a:pt x="18370" y="27056"/>
                  </a:lnTo>
                  <a:lnTo>
                    <a:pt x="17971" y="26873"/>
                  </a:lnTo>
                  <a:lnTo>
                    <a:pt x="17589" y="26691"/>
                  </a:lnTo>
                  <a:lnTo>
                    <a:pt x="17207" y="26475"/>
                  </a:lnTo>
                  <a:lnTo>
                    <a:pt x="16842" y="26259"/>
                  </a:lnTo>
                  <a:lnTo>
                    <a:pt x="16476" y="26026"/>
                  </a:lnTo>
                  <a:lnTo>
                    <a:pt x="16128" y="25794"/>
                  </a:lnTo>
                  <a:lnTo>
                    <a:pt x="15779" y="25545"/>
                  </a:lnTo>
                  <a:lnTo>
                    <a:pt x="15447" y="25296"/>
                  </a:lnTo>
                  <a:lnTo>
                    <a:pt x="15114" y="25013"/>
                  </a:lnTo>
                  <a:lnTo>
                    <a:pt x="14799" y="24748"/>
                  </a:lnTo>
                  <a:lnTo>
                    <a:pt x="14500" y="24449"/>
                  </a:lnTo>
                  <a:lnTo>
                    <a:pt x="14201" y="24150"/>
                  </a:lnTo>
                  <a:lnTo>
                    <a:pt x="13919" y="23851"/>
                  </a:lnTo>
                  <a:lnTo>
                    <a:pt x="14450" y="23751"/>
                  </a:lnTo>
                  <a:lnTo>
                    <a:pt x="14998" y="23701"/>
                  </a:lnTo>
                  <a:lnTo>
                    <a:pt x="15530" y="23685"/>
                  </a:lnTo>
                  <a:close/>
                  <a:moveTo>
                    <a:pt x="68262" y="17573"/>
                  </a:moveTo>
                  <a:lnTo>
                    <a:pt x="68826" y="17606"/>
                  </a:lnTo>
                  <a:lnTo>
                    <a:pt x="69375" y="17672"/>
                  </a:lnTo>
                  <a:lnTo>
                    <a:pt x="69640" y="17722"/>
                  </a:lnTo>
                  <a:lnTo>
                    <a:pt x="69906" y="17789"/>
                  </a:lnTo>
                  <a:lnTo>
                    <a:pt x="70172" y="17855"/>
                  </a:lnTo>
                  <a:lnTo>
                    <a:pt x="70438" y="17938"/>
                  </a:lnTo>
                  <a:lnTo>
                    <a:pt x="70687" y="18038"/>
                  </a:lnTo>
                  <a:lnTo>
                    <a:pt x="70952" y="18137"/>
                  </a:lnTo>
                  <a:lnTo>
                    <a:pt x="71185" y="18237"/>
                  </a:lnTo>
                  <a:lnTo>
                    <a:pt x="71434" y="18370"/>
                  </a:lnTo>
                  <a:lnTo>
                    <a:pt x="71667" y="18486"/>
                  </a:lnTo>
                  <a:lnTo>
                    <a:pt x="71899" y="18636"/>
                  </a:lnTo>
                  <a:lnTo>
                    <a:pt x="72298" y="18901"/>
                  </a:lnTo>
                  <a:lnTo>
                    <a:pt x="72663" y="19200"/>
                  </a:lnTo>
                  <a:lnTo>
                    <a:pt x="73012" y="19516"/>
                  </a:lnTo>
                  <a:lnTo>
                    <a:pt x="73344" y="19881"/>
                  </a:lnTo>
                  <a:lnTo>
                    <a:pt x="73643" y="20247"/>
                  </a:lnTo>
                  <a:lnTo>
                    <a:pt x="73909" y="20662"/>
                  </a:lnTo>
                  <a:lnTo>
                    <a:pt x="74158" y="21077"/>
                  </a:lnTo>
                  <a:lnTo>
                    <a:pt x="74390" y="21526"/>
                  </a:lnTo>
                  <a:lnTo>
                    <a:pt x="74174" y="21957"/>
                  </a:lnTo>
                  <a:lnTo>
                    <a:pt x="73959" y="22373"/>
                  </a:lnTo>
                  <a:lnTo>
                    <a:pt x="73709" y="22788"/>
                  </a:lnTo>
                  <a:lnTo>
                    <a:pt x="73460" y="23203"/>
                  </a:lnTo>
                  <a:lnTo>
                    <a:pt x="73195" y="23602"/>
                  </a:lnTo>
                  <a:lnTo>
                    <a:pt x="72912" y="23984"/>
                  </a:lnTo>
                  <a:lnTo>
                    <a:pt x="72613" y="24382"/>
                  </a:lnTo>
                  <a:lnTo>
                    <a:pt x="72314" y="24764"/>
                  </a:lnTo>
                  <a:lnTo>
                    <a:pt x="71999" y="25130"/>
                  </a:lnTo>
                  <a:lnTo>
                    <a:pt x="71683" y="25512"/>
                  </a:lnTo>
                  <a:lnTo>
                    <a:pt x="71002" y="26242"/>
                  </a:lnTo>
                  <a:lnTo>
                    <a:pt x="70305" y="26973"/>
                  </a:lnTo>
                  <a:lnTo>
                    <a:pt x="69590" y="27687"/>
                  </a:lnTo>
                  <a:lnTo>
                    <a:pt x="69325" y="27388"/>
                  </a:lnTo>
                  <a:lnTo>
                    <a:pt x="69042" y="27106"/>
                  </a:lnTo>
                  <a:lnTo>
                    <a:pt x="68760" y="26824"/>
                  </a:lnTo>
                  <a:lnTo>
                    <a:pt x="68461" y="26575"/>
                  </a:lnTo>
                  <a:lnTo>
                    <a:pt x="68062" y="26259"/>
                  </a:lnTo>
                  <a:lnTo>
                    <a:pt x="67664" y="25977"/>
                  </a:lnTo>
                  <a:lnTo>
                    <a:pt x="67265" y="25727"/>
                  </a:lnTo>
                  <a:lnTo>
                    <a:pt x="66850" y="25478"/>
                  </a:lnTo>
                  <a:lnTo>
                    <a:pt x="66435" y="25246"/>
                  </a:lnTo>
                  <a:lnTo>
                    <a:pt x="66003" y="25030"/>
                  </a:lnTo>
                  <a:lnTo>
                    <a:pt x="65571" y="24847"/>
                  </a:lnTo>
                  <a:lnTo>
                    <a:pt x="65139" y="24665"/>
                  </a:lnTo>
                  <a:lnTo>
                    <a:pt x="64691" y="24498"/>
                  </a:lnTo>
                  <a:lnTo>
                    <a:pt x="64243" y="24349"/>
                  </a:lnTo>
                  <a:lnTo>
                    <a:pt x="63794" y="24216"/>
                  </a:lnTo>
                  <a:lnTo>
                    <a:pt x="63346" y="24100"/>
                  </a:lnTo>
                  <a:lnTo>
                    <a:pt x="62881" y="23984"/>
                  </a:lnTo>
                  <a:lnTo>
                    <a:pt x="62432" y="23884"/>
                  </a:lnTo>
                  <a:lnTo>
                    <a:pt x="61967" y="23801"/>
                  </a:lnTo>
                  <a:lnTo>
                    <a:pt x="61519" y="23734"/>
                  </a:lnTo>
                  <a:lnTo>
                    <a:pt x="60854" y="22605"/>
                  </a:lnTo>
                  <a:lnTo>
                    <a:pt x="60340" y="21758"/>
                  </a:lnTo>
                  <a:lnTo>
                    <a:pt x="60655" y="21343"/>
                  </a:lnTo>
                  <a:lnTo>
                    <a:pt x="60987" y="20944"/>
                  </a:lnTo>
                  <a:lnTo>
                    <a:pt x="61336" y="20562"/>
                  </a:lnTo>
                  <a:lnTo>
                    <a:pt x="61701" y="20197"/>
                  </a:lnTo>
                  <a:lnTo>
                    <a:pt x="62083" y="19848"/>
                  </a:lnTo>
                  <a:lnTo>
                    <a:pt x="62465" y="19532"/>
                  </a:lnTo>
                  <a:lnTo>
                    <a:pt x="62864" y="19234"/>
                  </a:lnTo>
                  <a:lnTo>
                    <a:pt x="63279" y="18951"/>
                  </a:lnTo>
                  <a:lnTo>
                    <a:pt x="63528" y="18802"/>
                  </a:lnTo>
                  <a:lnTo>
                    <a:pt x="63794" y="18652"/>
                  </a:lnTo>
                  <a:lnTo>
                    <a:pt x="64060" y="18519"/>
                  </a:lnTo>
                  <a:lnTo>
                    <a:pt x="64326" y="18386"/>
                  </a:lnTo>
                  <a:lnTo>
                    <a:pt x="64874" y="18154"/>
                  </a:lnTo>
                  <a:lnTo>
                    <a:pt x="65422" y="17955"/>
                  </a:lnTo>
                  <a:lnTo>
                    <a:pt x="65986" y="17805"/>
                  </a:lnTo>
                  <a:lnTo>
                    <a:pt x="66551" y="17689"/>
                  </a:lnTo>
                  <a:lnTo>
                    <a:pt x="67132" y="17606"/>
                  </a:lnTo>
                  <a:lnTo>
                    <a:pt x="67697" y="17573"/>
                  </a:lnTo>
                  <a:close/>
                  <a:moveTo>
                    <a:pt x="56387" y="15032"/>
                  </a:moveTo>
                  <a:lnTo>
                    <a:pt x="56569" y="15596"/>
                  </a:lnTo>
                  <a:lnTo>
                    <a:pt x="56752" y="16144"/>
                  </a:lnTo>
                  <a:lnTo>
                    <a:pt x="56968" y="16709"/>
                  </a:lnTo>
                  <a:lnTo>
                    <a:pt x="57201" y="17257"/>
                  </a:lnTo>
                  <a:lnTo>
                    <a:pt x="57433" y="17789"/>
                  </a:lnTo>
                  <a:lnTo>
                    <a:pt x="57682" y="18337"/>
                  </a:lnTo>
                  <a:lnTo>
                    <a:pt x="57948" y="18868"/>
                  </a:lnTo>
                  <a:lnTo>
                    <a:pt x="58230" y="19383"/>
                  </a:lnTo>
                  <a:lnTo>
                    <a:pt x="58014" y="19831"/>
                  </a:lnTo>
                  <a:lnTo>
                    <a:pt x="57798" y="20296"/>
                  </a:lnTo>
                  <a:lnTo>
                    <a:pt x="57616" y="20778"/>
                  </a:lnTo>
                  <a:lnTo>
                    <a:pt x="57433" y="21276"/>
                  </a:lnTo>
                  <a:lnTo>
                    <a:pt x="57250" y="21808"/>
                  </a:lnTo>
                  <a:lnTo>
                    <a:pt x="57101" y="22339"/>
                  </a:lnTo>
                  <a:lnTo>
                    <a:pt x="56935" y="22904"/>
                  </a:lnTo>
                  <a:lnTo>
                    <a:pt x="56802" y="23485"/>
                  </a:lnTo>
                  <a:lnTo>
                    <a:pt x="56005" y="23519"/>
                  </a:lnTo>
                  <a:lnTo>
                    <a:pt x="55241" y="23552"/>
                  </a:lnTo>
                  <a:lnTo>
                    <a:pt x="54443" y="23618"/>
                  </a:lnTo>
                  <a:lnTo>
                    <a:pt x="53646" y="23685"/>
                  </a:lnTo>
                  <a:lnTo>
                    <a:pt x="52832" y="23784"/>
                  </a:lnTo>
                  <a:lnTo>
                    <a:pt x="52035" y="23917"/>
                  </a:lnTo>
                  <a:lnTo>
                    <a:pt x="51703" y="23435"/>
                  </a:lnTo>
                  <a:lnTo>
                    <a:pt x="51338" y="22954"/>
                  </a:lnTo>
                  <a:lnTo>
                    <a:pt x="50972" y="22505"/>
                  </a:lnTo>
                  <a:lnTo>
                    <a:pt x="50607" y="22057"/>
                  </a:lnTo>
                  <a:lnTo>
                    <a:pt x="50308" y="21725"/>
                  </a:lnTo>
                  <a:lnTo>
                    <a:pt x="50009" y="21393"/>
                  </a:lnTo>
                  <a:lnTo>
                    <a:pt x="49693" y="21060"/>
                  </a:lnTo>
                  <a:lnTo>
                    <a:pt x="49345" y="20745"/>
                  </a:lnTo>
                  <a:lnTo>
                    <a:pt x="48979" y="20429"/>
                  </a:lnTo>
                  <a:lnTo>
                    <a:pt x="48597" y="20147"/>
                  </a:lnTo>
                  <a:lnTo>
                    <a:pt x="48182" y="19881"/>
                  </a:lnTo>
                  <a:lnTo>
                    <a:pt x="47966" y="19765"/>
                  </a:lnTo>
                  <a:lnTo>
                    <a:pt x="47750" y="19649"/>
                  </a:lnTo>
                  <a:lnTo>
                    <a:pt x="47468" y="19532"/>
                  </a:lnTo>
                  <a:lnTo>
                    <a:pt x="47169" y="19433"/>
                  </a:lnTo>
                  <a:lnTo>
                    <a:pt x="46887" y="19350"/>
                  </a:lnTo>
                  <a:lnTo>
                    <a:pt x="46588" y="19283"/>
                  </a:lnTo>
                  <a:lnTo>
                    <a:pt x="46289" y="19234"/>
                  </a:lnTo>
                  <a:lnTo>
                    <a:pt x="45973" y="19200"/>
                  </a:lnTo>
                  <a:lnTo>
                    <a:pt x="45359" y="19200"/>
                  </a:lnTo>
                  <a:lnTo>
                    <a:pt x="45043" y="19234"/>
                  </a:lnTo>
                  <a:lnTo>
                    <a:pt x="44744" y="19283"/>
                  </a:lnTo>
                  <a:lnTo>
                    <a:pt x="44429" y="19350"/>
                  </a:lnTo>
                  <a:lnTo>
                    <a:pt x="44113" y="19433"/>
                  </a:lnTo>
                  <a:lnTo>
                    <a:pt x="43797" y="19532"/>
                  </a:lnTo>
                  <a:lnTo>
                    <a:pt x="43498" y="19665"/>
                  </a:lnTo>
                  <a:lnTo>
                    <a:pt x="43183" y="19798"/>
                  </a:lnTo>
                  <a:lnTo>
                    <a:pt x="42867" y="19964"/>
                  </a:lnTo>
                  <a:lnTo>
                    <a:pt x="42469" y="20197"/>
                  </a:lnTo>
                  <a:lnTo>
                    <a:pt x="42087" y="20463"/>
                  </a:lnTo>
                  <a:lnTo>
                    <a:pt x="41721" y="20745"/>
                  </a:lnTo>
                  <a:lnTo>
                    <a:pt x="41373" y="21044"/>
                  </a:lnTo>
                  <a:lnTo>
                    <a:pt x="41040" y="21359"/>
                  </a:lnTo>
                  <a:lnTo>
                    <a:pt x="40725" y="21708"/>
                  </a:lnTo>
                  <a:lnTo>
                    <a:pt x="40426" y="22074"/>
                  </a:lnTo>
                  <a:lnTo>
                    <a:pt x="40160" y="22439"/>
                  </a:lnTo>
                  <a:lnTo>
                    <a:pt x="39911" y="22838"/>
                  </a:lnTo>
                  <a:lnTo>
                    <a:pt x="39678" y="23236"/>
                  </a:lnTo>
                  <a:lnTo>
                    <a:pt x="39463" y="23651"/>
                  </a:lnTo>
                  <a:lnTo>
                    <a:pt x="39280" y="24067"/>
                  </a:lnTo>
                  <a:lnTo>
                    <a:pt x="39130" y="24498"/>
                  </a:lnTo>
                  <a:lnTo>
                    <a:pt x="38998" y="24930"/>
                  </a:lnTo>
                  <a:lnTo>
                    <a:pt x="38898" y="25379"/>
                  </a:lnTo>
                  <a:lnTo>
                    <a:pt x="38831" y="25811"/>
                  </a:lnTo>
                  <a:lnTo>
                    <a:pt x="38782" y="26359"/>
                  </a:lnTo>
                  <a:lnTo>
                    <a:pt x="38765" y="26890"/>
                  </a:lnTo>
                  <a:lnTo>
                    <a:pt x="38765" y="27438"/>
                  </a:lnTo>
                  <a:lnTo>
                    <a:pt x="38815" y="27970"/>
                  </a:lnTo>
                  <a:lnTo>
                    <a:pt x="38815" y="27970"/>
                  </a:lnTo>
                  <a:lnTo>
                    <a:pt x="38350" y="27621"/>
                  </a:lnTo>
                  <a:lnTo>
                    <a:pt x="37868" y="27289"/>
                  </a:lnTo>
                  <a:lnTo>
                    <a:pt x="37353" y="26990"/>
                  </a:lnTo>
                  <a:lnTo>
                    <a:pt x="36838" y="26707"/>
                  </a:lnTo>
                  <a:lnTo>
                    <a:pt x="36739" y="26658"/>
                  </a:lnTo>
                  <a:lnTo>
                    <a:pt x="36789" y="26359"/>
                  </a:lnTo>
                  <a:lnTo>
                    <a:pt x="36805" y="26043"/>
                  </a:lnTo>
                  <a:lnTo>
                    <a:pt x="36805" y="25744"/>
                  </a:lnTo>
                  <a:lnTo>
                    <a:pt x="36805" y="25445"/>
                  </a:lnTo>
                  <a:lnTo>
                    <a:pt x="36789" y="25146"/>
                  </a:lnTo>
                  <a:lnTo>
                    <a:pt x="36772" y="24847"/>
                  </a:lnTo>
                  <a:lnTo>
                    <a:pt x="36722" y="24548"/>
                  </a:lnTo>
                  <a:lnTo>
                    <a:pt x="36672" y="24249"/>
                  </a:lnTo>
                  <a:lnTo>
                    <a:pt x="36573" y="23817"/>
                  </a:lnTo>
                  <a:lnTo>
                    <a:pt x="36440" y="23419"/>
                  </a:lnTo>
                  <a:lnTo>
                    <a:pt x="36706" y="23037"/>
                  </a:lnTo>
                  <a:lnTo>
                    <a:pt x="36971" y="22655"/>
                  </a:lnTo>
                  <a:lnTo>
                    <a:pt x="37220" y="22273"/>
                  </a:lnTo>
                  <a:lnTo>
                    <a:pt x="37470" y="21858"/>
                  </a:lnTo>
                  <a:lnTo>
                    <a:pt x="37685" y="21459"/>
                  </a:lnTo>
                  <a:lnTo>
                    <a:pt x="37918" y="21027"/>
                  </a:lnTo>
                  <a:lnTo>
                    <a:pt x="38117" y="20612"/>
                  </a:lnTo>
                  <a:lnTo>
                    <a:pt x="38317" y="20164"/>
                  </a:lnTo>
                  <a:lnTo>
                    <a:pt x="39164" y="19732"/>
                  </a:lnTo>
                  <a:lnTo>
                    <a:pt x="40011" y="19250"/>
                  </a:lnTo>
                  <a:lnTo>
                    <a:pt x="40824" y="18752"/>
                  </a:lnTo>
                  <a:lnTo>
                    <a:pt x="41655" y="18237"/>
                  </a:lnTo>
                  <a:lnTo>
                    <a:pt x="42303" y="17789"/>
                  </a:lnTo>
                  <a:lnTo>
                    <a:pt x="42950" y="17324"/>
                  </a:lnTo>
                  <a:lnTo>
                    <a:pt x="43582" y="16859"/>
                  </a:lnTo>
                  <a:lnTo>
                    <a:pt x="44196" y="16377"/>
                  </a:lnTo>
                  <a:lnTo>
                    <a:pt x="44611" y="16593"/>
                  </a:lnTo>
                  <a:lnTo>
                    <a:pt x="45043" y="16809"/>
                  </a:lnTo>
                  <a:lnTo>
                    <a:pt x="45458" y="17008"/>
                  </a:lnTo>
                  <a:lnTo>
                    <a:pt x="45873" y="17191"/>
                  </a:lnTo>
                  <a:lnTo>
                    <a:pt x="46289" y="17340"/>
                  </a:lnTo>
                  <a:lnTo>
                    <a:pt x="46704" y="17490"/>
                  </a:lnTo>
                  <a:lnTo>
                    <a:pt x="47119" y="17622"/>
                  </a:lnTo>
                  <a:lnTo>
                    <a:pt x="47534" y="17739"/>
                  </a:lnTo>
                  <a:lnTo>
                    <a:pt x="47950" y="17822"/>
                  </a:lnTo>
                  <a:lnTo>
                    <a:pt x="48348" y="17905"/>
                  </a:lnTo>
                  <a:lnTo>
                    <a:pt x="48763" y="17971"/>
                  </a:lnTo>
                  <a:lnTo>
                    <a:pt x="49162" y="18021"/>
                  </a:lnTo>
                  <a:lnTo>
                    <a:pt x="49561" y="18054"/>
                  </a:lnTo>
                  <a:lnTo>
                    <a:pt x="50358" y="18054"/>
                  </a:lnTo>
                  <a:lnTo>
                    <a:pt x="50756" y="18038"/>
                  </a:lnTo>
                  <a:lnTo>
                    <a:pt x="51155" y="18004"/>
                  </a:lnTo>
                  <a:lnTo>
                    <a:pt x="51554" y="17938"/>
                  </a:lnTo>
                  <a:lnTo>
                    <a:pt x="51952" y="17855"/>
                  </a:lnTo>
                  <a:lnTo>
                    <a:pt x="52334" y="17739"/>
                  </a:lnTo>
                  <a:lnTo>
                    <a:pt x="52733" y="17622"/>
                  </a:lnTo>
                  <a:lnTo>
                    <a:pt x="53115" y="17473"/>
                  </a:lnTo>
                  <a:lnTo>
                    <a:pt x="53480" y="17307"/>
                  </a:lnTo>
                  <a:lnTo>
                    <a:pt x="53862" y="17124"/>
                  </a:lnTo>
                  <a:lnTo>
                    <a:pt x="54211" y="16925"/>
                  </a:lnTo>
                  <a:lnTo>
                    <a:pt x="54560" y="16692"/>
                  </a:lnTo>
                  <a:lnTo>
                    <a:pt x="54909" y="16460"/>
                  </a:lnTo>
                  <a:lnTo>
                    <a:pt x="55224" y="16211"/>
                  </a:lnTo>
                  <a:lnTo>
                    <a:pt x="55540" y="15928"/>
                  </a:lnTo>
                  <a:lnTo>
                    <a:pt x="55839" y="15646"/>
                  </a:lnTo>
                  <a:lnTo>
                    <a:pt x="56104" y="15347"/>
                  </a:lnTo>
                  <a:lnTo>
                    <a:pt x="56370" y="15032"/>
                  </a:lnTo>
                  <a:close/>
                  <a:moveTo>
                    <a:pt x="24781" y="20014"/>
                  </a:moveTo>
                  <a:lnTo>
                    <a:pt x="25046" y="20429"/>
                  </a:lnTo>
                  <a:lnTo>
                    <a:pt x="25345" y="20828"/>
                  </a:lnTo>
                  <a:lnTo>
                    <a:pt x="25677" y="21210"/>
                  </a:lnTo>
                  <a:lnTo>
                    <a:pt x="26026" y="21559"/>
                  </a:lnTo>
                  <a:lnTo>
                    <a:pt x="26176" y="21708"/>
                  </a:lnTo>
                  <a:lnTo>
                    <a:pt x="25960" y="21941"/>
                  </a:lnTo>
                  <a:lnTo>
                    <a:pt x="25761" y="22206"/>
                  </a:lnTo>
                  <a:lnTo>
                    <a:pt x="25511" y="22522"/>
                  </a:lnTo>
                  <a:lnTo>
                    <a:pt x="25295" y="22854"/>
                  </a:lnTo>
                  <a:lnTo>
                    <a:pt x="25080" y="23186"/>
                  </a:lnTo>
                  <a:lnTo>
                    <a:pt x="24880" y="23535"/>
                  </a:lnTo>
                  <a:lnTo>
                    <a:pt x="24698" y="23867"/>
                  </a:lnTo>
                  <a:lnTo>
                    <a:pt x="24532" y="24233"/>
                  </a:lnTo>
                  <a:lnTo>
                    <a:pt x="24365" y="24581"/>
                  </a:lnTo>
                  <a:lnTo>
                    <a:pt x="24216" y="24947"/>
                  </a:lnTo>
                  <a:lnTo>
                    <a:pt x="24083" y="25312"/>
                  </a:lnTo>
                  <a:lnTo>
                    <a:pt x="23950" y="25694"/>
                  </a:lnTo>
                  <a:lnTo>
                    <a:pt x="23718" y="26442"/>
                  </a:lnTo>
                  <a:lnTo>
                    <a:pt x="23518" y="27206"/>
                  </a:lnTo>
                  <a:lnTo>
                    <a:pt x="23352" y="27986"/>
                  </a:lnTo>
                  <a:lnTo>
                    <a:pt x="23186" y="27637"/>
                  </a:lnTo>
                  <a:lnTo>
                    <a:pt x="23004" y="27305"/>
                  </a:lnTo>
                  <a:lnTo>
                    <a:pt x="22821" y="26973"/>
                  </a:lnTo>
                  <a:lnTo>
                    <a:pt x="22622" y="26641"/>
                  </a:lnTo>
                  <a:lnTo>
                    <a:pt x="22389" y="26325"/>
                  </a:lnTo>
                  <a:lnTo>
                    <a:pt x="22156" y="26010"/>
                  </a:lnTo>
                  <a:lnTo>
                    <a:pt x="21907" y="25711"/>
                  </a:lnTo>
                  <a:lnTo>
                    <a:pt x="21642" y="25412"/>
                  </a:lnTo>
                  <a:lnTo>
                    <a:pt x="21326" y="25096"/>
                  </a:lnTo>
                  <a:lnTo>
                    <a:pt x="20977" y="24814"/>
                  </a:lnTo>
                  <a:lnTo>
                    <a:pt x="21143" y="24050"/>
                  </a:lnTo>
                  <a:lnTo>
                    <a:pt x="21276" y="23286"/>
                  </a:lnTo>
                  <a:lnTo>
                    <a:pt x="21376" y="22522"/>
                  </a:lnTo>
                  <a:lnTo>
                    <a:pt x="21426" y="22140"/>
                  </a:lnTo>
                  <a:lnTo>
                    <a:pt x="21459" y="21758"/>
                  </a:lnTo>
                  <a:lnTo>
                    <a:pt x="21808" y="21642"/>
                  </a:lnTo>
                  <a:lnTo>
                    <a:pt x="22156" y="21509"/>
                  </a:lnTo>
                  <a:lnTo>
                    <a:pt x="22489" y="21376"/>
                  </a:lnTo>
                  <a:lnTo>
                    <a:pt x="22837" y="21210"/>
                  </a:lnTo>
                  <a:lnTo>
                    <a:pt x="23352" y="20961"/>
                  </a:lnTo>
                  <a:lnTo>
                    <a:pt x="23851" y="20678"/>
                  </a:lnTo>
                  <a:lnTo>
                    <a:pt x="24332" y="20363"/>
                  </a:lnTo>
                  <a:lnTo>
                    <a:pt x="24781" y="20014"/>
                  </a:lnTo>
                  <a:close/>
                  <a:moveTo>
                    <a:pt x="20811" y="25545"/>
                  </a:moveTo>
                  <a:lnTo>
                    <a:pt x="21160" y="25877"/>
                  </a:lnTo>
                  <a:lnTo>
                    <a:pt x="21409" y="26143"/>
                  </a:lnTo>
                  <a:lnTo>
                    <a:pt x="21642" y="26425"/>
                  </a:lnTo>
                  <a:lnTo>
                    <a:pt x="21858" y="26707"/>
                  </a:lnTo>
                  <a:lnTo>
                    <a:pt x="22057" y="27006"/>
                  </a:lnTo>
                  <a:lnTo>
                    <a:pt x="22240" y="27305"/>
                  </a:lnTo>
                  <a:lnTo>
                    <a:pt x="22422" y="27621"/>
                  </a:lnTo>
                  <a:lnTo>
                    <a:pt x="22588" y="27936"/>
                  </a:lnTo>
                  <a:lnTo>
                    <a:pt x="22738" y="28269"/>
                  </a:lnTo>
                  <a:lnTo>
                    <a:pt x="22090" y="28169"/>
                  </a:lnTo>
                  <a:lnTo>
                    <a:pt x="21459" y="28053"/>
                  </a:lnTo>
                  <a:lnTo>
                    <a:pt x="20844" y="27920"/>
                  </a:lnTo>
                  <a:lnTo>
                    <a:pt x="20230" y="27754"/>
                  </a:lnTo>
                  <a:lnTo>
                    <a:pt x="20529" y="26641"/>
                  </a:lnTo>
                  <a:lnTo>
                    <a:pt x="20811" y="25545"/>
                  </a:lnTo>
                  <a:close/>
                  <a:moveTo>
                    <a:pt x="32105" y="26109"/>
                  </a:moveTo>
                  <a:lnTo>
                    <a:pt x="32570" y="26143"/>
                  </a:lnTo>
                  <a:lnTo>
                    <a:pt x="32188" y="26392"/>
                  </a:lnTo>
                  <a:lnTo>
                    <a:pt x="31789" y="26624"/>
                  </a:lnTo>
                  <a:lnTo>
                    <a:pt x="31374" y="26840"/>
                  </a:lnTo>
                  <a:lnTo>
                    <a:pt x="30959" y="27040"/>
                  </a:lnTo>
                  <a:lnTo>
                    <a:pt x="30544" y="27222"/>
                  </a:lnTo>
                  <a:lnTo>
                    <a:pt x="30112" y="27405"/>
                  </a:lnTo>
                  <a:lnTo>
                    <a:pt x="29664" y="27571"/>
                  </a:lnTo>
                  <a:lnTo>
                    <a:pt x="29215" y="27704"/>
                  </a:lnTo>
                  <a:lnTo>
                    <a:pt x="28767" y="27837"/>
                  </a:lnTo>
                  <a:lnTo>
                    <a:pt x="28302" y="27970"/>
                  </a:lnTo>
                  <a:lnTo>
                    <a:pt x="27837" y="28069"/>
                  </a:lnTo>
                  <a:lnTo>
                    <a:pt x="27355" y="28152"/>
                  </a:lnTo>
                  <a:lnTo>
                    <a:pt x="26873" y="28235"/>
                  </a:lnTo>
                  <a:lnTo>
                    <a:pt x="26392" y="28285"/>
                  </a:lnTo>
                  <a:lnTo>
                    <a:pt x="25910" y="28335"/>
                  </a:lnTo>
                  <a:lnTo>
                    <a:pt x="25412" y="28368"/>
                  </a:lnTo>
                  <a:lnTo>
                    <a:pt x="25810" y="28069"/>
                  </a:lnTo>
                  <a:lnTo>
                    <a:pt x="26226" y="27787"/>
                  </a:lnTo>
                  <a:lnTo>
                    <a:pt x="26641" y="27521"/>
                  </a:lnTo>
                  <a:lnTo>
                    <a:pt x="27073" y="27272"/>
                  </a:lnTo>
                  <a:lnTo>
                    <a:pt x="27504" y="27056"/>
                  </a:lnTo>
                  <a:lnTo>
                    <a:pt x="27953" y="26857"/>
                  </a:lnTo>
                  <a:lnTo>
                    <a:pt x="28401" y="26674"/>
                  </a:lnTo>
                  <a:lnTo>
                    <a:pt x="28866" y="26508"/>
                  </a:lnTo>
                  <a:lnTo>
                    <a:pt x="29199" y="26408"/>
                  </a:lnTo>
                  <a:lnTo>
                    <a:pt x="29547" y="26325"/>
                  </a:lnTo>
                  <a:lnTo>
                    <a:pt x="29879" y="26259"/>
                  </a:lnTo>
                  <a:lnTo>
                    <a:pt x="30228" y="26209"/>
                  </a:lnTo>
                  <a:lnTo>
                    <a:pt x="30577" y="26159"/>
                  </a:lnTo>
                  <a:lnTo>
                    <a:pt x="30926" y="26126"/>
                  </a:lnTo>
                  <a:lnTo>
                    <a:pt x="31275" y="26109"/>
                  </a:lnTo>
                  <a:close/>
                  <a:moveTo>
                    <a:pt x="34663" y="21741"/>
                  </a:moveTo>
                  <a:lnTo>
                    <a:pt x="34962" y="22107"/>
                  </a:lnTo>
                  <a:lnTo>
                    <a:pt x="35227" y="22489"/>
                  </a:lnTo>
                  <a:lnTo>
                    <a:pt x="35477" y="22887"/>
                  </a:lnTo>
                  <a:lnTo>
                    <a:pt x="35676" y="23303"/>
                  </a:lnTo>
                  <a:lnTo>
                    <a:pt x="35427" y="23602"/>
                  </a:lnTo>
                  <a:lnTo>
                    <a:pt x="35178" y="23901"/>
                  </a:lnTo>
                  <a:lnTo>
                    <a:pt x="34912" y="24183"/>
                  </a:lnTo>
                  <a:lnTo>
                    <a:pt x="34646" y="24465"/>
                  </a:lnTo>
                  <a:lnTo>
                    <a:pt x="34347" y="24748"/>
                  </a:lnTo>
                  <a:lnTo>
                    <a:pt x="34032" y="25047"/>
                  </a:lnTo>
                  <a:lnTo>
                    <a:pt x="33716" y="25312"/>
                  </a:lnTo>
                  <a:lnTo>
                    <a:pt x="33384" y="25578"/>
                  </a:lnTo>
                  <a:lnTo>
                    <a:pt x="32786" y="25495"/>
                  </a:lnTo>
                  <a:lnTo>
                    <a:pt x="32188" y="25445"/>
                  </a:lnTo>
                  <a:lnTo>
                    <a:pt x="31574" y="25429"/>
                  </a:lnTo>
                  <a:lnTo>
                    <a:pt x="30992" y="25462"/>
                  </a:lnTo>
                  <a:lnTo>
                    <a:pt x="30394" y="25512"/>
                  </a:lnTo>
                  <a:lnTo>
                    <a:pt x="29813" y="25595"/>
                  </a:lnTo>
                  <a:lnTo>
                    <a:pt x="29232" y="25711"/>
                  </a:lnTo>
                  <a:lnTo>
                    <a:pt x="28667" y="25877"/>
                  </a:lnTo>
                  <a:lnTo>
                    <a:pt x="28086" y="26076"/>
                  </a:lnTo>
                  <a:lnTo>
                    <a:pt x="27504" y="26309"/>
                  </a:lnTo>
                  <a:lnTo>
                    <a:pt x="26956" y="26575"/>
                  </a:lnTo>
                  <a:lnTo>
                    <a:pt x="26408" y="26890"/>
                  </a:lnTo>
                  <a:lnTo>
                    <a:pt x="25877" y="27206"/>
                  </a:lnTo>
                  <a:lnTo>
                    <a:pt x="25345" y="27571"/>
                  </a:lnTo>
                  <a:lnTo>
                    <a:pt x="24864" y="27970"/>
                  </a:lnTo>
                  <a:lnTo>
                    <a:pt x="24382" y="28385"/>
                  </a:lnTo>
                  <a:lnTo>
                    <a:pt x="23950" y="28368"/>
                  </a:lnTo>
                  <a:lnTo>
                    <a:pt x="24116" y="27588"/>
                  </a:lnTo>
                  <a:lnTo>
                    <a:pt x="24316" y="26824"/>
                  </a:lnTo>
                  <a:lnTo>
                    <a:pt x="24532" y="26060"/>
                  </a:lnTo>
                  <a:lnTo>
                    <a:pt x="24664" y="25694"/>
                  </a:lnTo>
                  <a:lnTo>
                    <a:pt x="24797" y="25329"/>
                  </a:lnTo>
                  <a:lnTo>
                    <a:pt x="24930" y="24963"/>
                  </a:lnTo>
                  <a:lnTo>
                    <a:pt x="25096" y="24615"/>
                  </a:lnTo>
                  <a:lnTo>
                    <a:pt x="25262" y="24249"/>
                  </a:lnTo>
                  <a:lnTo>
                    <a:pt x="25428" y="23917"/>
                  </a:lnTo>
                  <a:lnTo>
                    <a:pt x="25628" y="23585"/>
                  </a:lnTo>
                  <a:lnTo>
                    <a:pt x="25827" y="23253"/>
                  </a:lnTo>
                  <a:lnTo>
                    <a:pt x="26043" y="22921"/>
                  </a:lnTo>
                  <a:lnTo>
                    <a:pt x="26275" y="22605"/>
                  </a:lnTo>
                  <a:lnTo>
                    <a:pt x="26475" y="22356"/>
                  </a:lnTo>
                  <a:lnTo>
                    <a:pt x="26691" y="22123"/>
                  </a:lnTo>
                  <a:lnTo>
                    <a:pt x="26923" y="22289"/>
                  </a:lnTo>
                  <a:lnTo>
                    <a:pt x="27139" y="22422"/>
                  </a:lnTo>
                  <a:lnTo>
                    <a:pt x="27372" y="22555"/>
                  </a:lnTo>
                  <a:lnTo>
                    <a:pt x="27604" y="22671"/>
                  </a:lnTo>
                  <a:lnTo>
                    <a:pt x="27853" y="22771"/>
                  </a:lnTo>
                  <a:lnTo>
                    <a:pt x="28086" y="22854"/>
                  </a:lnTo>
                  <a:lnTo>
                    <a:pt x="28318" y="22921"/>
                  </a:lnTo>
                  <a:lnTo>
                    <a:pt x="28551" y="22970"/>
                  </a:lnTo>
                  <a:lnTo>
                    <a:pt x="28900" y="23020"/>
                  </a:lnTo>
                  <a:lnTo>
                    <a:pt x="29248" y="23037"/>
                  </a:lnTo>
                  <a:lnTo>
                    <a:pt x="29580" y="23020"/>
                  </a:lnTo>
                  <a:lnTo>
                    <a:pt x="29913" y="23004"/>
                  </a:lnTo>
                  <a:lnTo>
                    <a:pt x="30245" y="22954"/>
                  </a:lnTo>
                  <a:lnTo>
                    <a:pt x="30577" y="22904"/>
                  </a:lnTo>
                  <a:lnTo>
                    <a:pt x="31192" y="22771"/>
                  </a:lnTo>
                  <a:lnTo>
                    <a:pt x="32072" y="22539"/>
                  </a:lnTo>
                  <a:lnTo>
                    <a:pt x="32935" y="22306"/>
                  </a:lnTo>
                  <a:lnTo>
                    <a:pt x="33816" y="22024"/>
                  </a:lnTo>
                  <a:lnTo>
                    <a:pt x="34663" y="21741"/>
                  </a:lnTo>
                  <a:close/>
                  <a:moveTo>
                    <a:pt x="74723" y="22373"/>
                  </a:moveTo>
                  <a:lnTo>
                    <a:pt x="74855" y="22821"/>
                  </a:lnTo>
                  <a:lnTo>
                    <a:pt x="74955" y="23286"/>
                  </a:lnTo>
                  <a:lnTo>
                    <a:pt x="75038" y="23734"/>
                  </a:lnTo>
                  <a:lnTo>
                    <a:pt x="75105" y="24183"/>
                  </a:lnTo>
                  <a:lnTo>
                    <a:pt x="75138" y="24615"/>
                  </a:lnTo>
                  <a:lnTo>
                    <a:pt x="75154" y="25063"/>
                  </a:lnTo>
                  <a:lnTo>
                    <a:pt x="75138" y="25512"/>
                  </a:lnTo>
                  <a:lnTo>
                    <a:pt x="75105" y="25960"/>
                  </a:lnTo>
                  <a:lnTo>
                    <a:pt x="75055" y="26408"/>
                  </a:lnTo>
                  <a:lnTo>
                    <a:pt x="74988" y="26840"/>
                  </a:lnTo>
                  <a:lnTo>
                    <a:pt x="74889" y="27272"/>
                  </a:lnTo>
                  <a:lnTo>
                    <a:pt x="74772" y="27704"/>
                  </a:lnTo>
                  <a:lnTo>
                    <a:pt x="74639" y="28119"/>
                  </a:lnTo>
                  <a:lnTo>
                    <a:pt x="74490" y="28534"/>
                  </a:lnTo>
                  <a:lnTo>
                    <a:pt x="74324" y="28933"/>
                  </a:lnTo>
                  <a:lnTo>
                    <a:pt x="74125" y="29315"/>
                  </a:lnTo>
                  <a:lnTo>
                    <a:pt x="73909" y="29697"/>
                  </a:lnTo>
                  <a:lnTo>
                    <a:pt x="73676" y="30062"/>
                  </a:lnTo>
                  <a:lnTo>
                    <a:pt x="73477" y="30345"/>
                  </a:lnTo>
                  <a:lnTo>
                    <a:pt x="73244" y="30644"/>
                  </a:lnTo>
                  <a:lnTo>
                    <a:pt x="73012" y="30926"/>
                  </a:lnTo>
                  <a:lnTo>
                    <a:pt x="72763" y="31192"/>
                  </a:lnTo>
                  <a:lnTo>
                    <a:pt x="72514" y="31457"/>
                  </a:lnTo>
                  <a:lnTo>
                    <a:pt x="72248" y="31707"/>
                  </a:lnTo>
                  <a:lnTo>
                    <a:pt x="71966" y="31956"/>
                  </a:lnTo>
                  <a:lnTo>
                    <a:pt x="71667" y="32205"/>
                  </a:lnTo>
                  <a:lnTo>
                    <a:pt x="71567" y="31673"/>
                  </a:lnTo>
                  <a:lnTo>
                    <a:pt x="71417" y="31142"/>
                  </a:lnTo>
                  <a:lnTo>
                    <a:pt x="71251" y="30627"/>
                  </a:lnTo>
                  <a:lnTo>
                    <a:pt x="71052" y="30112"/>
                  </a:lnTo>
                  <a:lnTo>
                    <a:pt x="70836" y="29630"/>
                  </a:lnTo>
                  <a:lnTo>
                    <a:pt x="70587" y="29149"/>
                  </a:lnTo>
                  <a:lnTo>
                    <a:pt x="70305" y="28667"/>
                  </a:lnTo>
                  <a:lnTo>
                    <a:pt x="70006" y="28235"/>
                  </a:lnTo>
                  <a:lnTo>
                    <a:pt x="70670" y="27554"/>
                  </a:lnTo>
                  <a:lnTo>
                    <a:pt x="71334" y="26873"/>
                  </a:lnTo>
                  <a:lnTo>
                    <a:pt x="71982" y="26176"/>
                  </a:lnTo>
                  <a:lnTo>
                    <a:pt x="72597" y="25445"/>
                  </a:lnTo>
                  <a:lnTo>
                    <a:pt x="72896" y="25080"/>
                  </a:lnTo>
                  <a:lnTo>
                    <a:pt x="73195" y="24714"/>
                  </a:lnTo>
                  <a:lnTo>
                    <a:pt x="73477" y="24349"/>
                  </a:lnTo>
                  <a:lnTo>
                    <a:pt x="73743" y="23967"/>
                  </a:lnTo>
                  <a:lnTo>
                    <a:pt x="74008" y="23568"/>
                  </a:lnTo>
                  <a:lnTo>
                    <a:pt x="74257" y="23170"/>
                  </a:lnTo>
                  <a:lnTo>
                    <a:pt x="74490" y="22771"/>
                  </a:lnTo>
                  <a:lnTo>
                    <a:pt x="74723" y="22373"/>
                  </a:lnTo>
                  <a:close/>
                  <a:moveTo>
                    <a:pt x="61967" y="24482"/>
                  </a:moveTo>
                  <a:lnTo>
                    <a:pt x="62416" y="24565"/>
                  </a:lnTo>
                  <a:lnTo>
                    <a:pt x="62864" y="24665"/>
                  </a:lnTo>
                  <a:lnTo>
                    <a:pt x="63296" y="24781"/>
                  </a:lnTo>
                  <a:lnTo>
                    <a:pt x="63728" y="24897"/>
                  </a:lnTo>
                  <a:lnTo>
                    <a:pt x="64143" y="25013"/>
                  </a:lnTo>
                  <a:lnTo>
                    <a:pt x="64541" y="25163"/>
                  </a:lnTo>
                  <a:lnTo>
                    <a:pt x="64940" y="25296"/>
                  </a:lnTo>
                  <a:lnTo>
                    <a:pt x="65322" y="25462"/>
                  </a:lnTo>
                  <a:lnTo>
                    <a:pt x="65687" y="25628"/>
                  </a:lnTo>
                  <a:lnTo>
                    <a:pt x="66053" y="25811"/>
                  </a:lnTo>
                  <a:lnTo>
                    <a:pt x="66418" y="25993"/>
                  </a:lnTo>
                  <a:lnTo>
                    <a:pt x="66750" y="26193"/>
                  </a:lnTo>
                  <a:lnTo>
                    <a:pt x="67083" y="26392"/>
                  </a:lnTo>
                  <a:lnTo>
                    <a:pt x="67415" y="26624"/>
                  </a:lnTo>
                  <a:lnTo>
                    <a:pt x="67730" y="26840"/>
                  </a:lnTo>
                  <a:lnTo>
                    <a:pt x="68029" y="27089"/>
                  </a:lnTo>
                  <a:lnTo>
                    <a:pt x="68328" y="27338"/>
                  </a:lnTo>
                  <a:lnTo>
                    <a:pt x="68594" y="27588"/>
                  </a:lnTo>
                  <a:lnTo>
                    <a:pt x="68860" y="27870"/>
                  </a:lnTo>
                  <a:lnTo>
                    <a:pt x="69109" y="28169"/>
                  </a:lnTo>
                  <a:lnTo>
                    <a:pt x="68561" y="28717"/>
                  </a:lnTo>
                  <a:lnTo>
                    <a:pt x="67681" y="29581"/>
                  </a:lnTo>
                  <a:lnTo>
                    <a:pt x="66800" y="30461"/>
                  </a:lnTo>
                  <a:lnTo>
                    <a:pt x="65937" y="31358"/>
                  </a:lnTo>
                  <a:lnTo>
                    <a:pt x="65521" y="31823"/>
                  </a:lnTo>
                  <a:lnTo>
                    <a:pt x="65106" y="32288"/>
                  </a:lnTo>
                  <a:lnTo>
                    <a:pt x="65023" y="31839"/>
                  </a:lnTo>
                  <a:lnTo>
                    <a:pt x="64923" y="31408"/>
                  </a:lnTo>
                  <a:lnTo>
                    <a:pt x="64824" y="30992"/>
                  </a:lnTo>
                  <a:lnTo>
                    <a:pt x="64708" y="30577"/>
                  </a:lnTo>
                  <a:lnTo>
                    <a:pt x="64458" y="29763"/>
                  </a:lnTo>
                  <a:lnTo>
                    <a:pt x="64176" y="28983"/>
                  </a:lnTo>
                  <a:lnTo>
                    <a:pt x="63877" y="28252"/>
                  </a:lnTo>
                  <a:lnTo>
                    <a:pt x="63578" y="27554"/>
                  </a:lnTo>
                  <a:lnTo>
                    <a:pt x="63279" y="26923"/>
                  </a:lnTo>
                  <a:lnTo>
                    <a:pt x="62980" y="26342"/>
                  </a:lnTo>
                  <a:lnTo>
                    <a:pt x="62482" y="25412"/>
                  </a:lnTo>
                  <a:lnTo>
                    <a:pt x="61967" y="24482"/>
                  </a:lnTo>
                  <a:close/>
                  <a:moveTo>
                    <a:pt x="39994" y="30046"/>
                  </a:moveTo>
                  <a:lnTo>
                    <a:pt x="40260" y="30378"/>
                  </a:lnTo>
                  <a:lnTo>
                    <a:pt x="40509" y="30710"/>
                  </a:lnTo>
                  <a:lnTo>
                    <a:pt x="40725" y="31059"/>
                  </a:lnTo>
                  <a:lnTo>
                    <a:pt x="40941" y="31408"/>
                  </a:lnTo>
                  <a:lnTo>
                    <a:pt x="41140" y="31773"/>
                  </a:lnTo>
                  <a:lnTo>
                    <a:pt x="41323" y="32138"/>
                  </a:lnTo>
                  <a:lnTo>
                    <a:pt x="41489" y="32504"/>
                  </a:lnTo>
                  <a:lnTo>
                    <a:pt x="41638" y="32886"/>
                  </a:lnTo>
                  <a:lnTo>
                    <a:pt x="41389" y="32587"/>
                  </a:lnTo>
                  <a:lnTo>
                    <a:pt x="41157" y="32255"/>
                  </a:lnTo>
                  <a:lnTo>
                    <a:pt x="40941" y="31922"/>
                  </a:lnTo>
                  <a:lnTo>
                    <a:pt x="40725" y="31590"/>
                  </a:lnTo>
                  <a:lnTo>
                    <a:pt x="40509" y="31208"/>
                  </a:lnTo>
                  <a:lnTo>
                    <a:pt x="40326" y="30826"/>
                  </a:lnTo>
                  <a:lnTo>
                    <a:pt x="40144" y="30444"/>
                  </a:lnTo>
                  <a:lnTo>
                    <a:pt x="39994" y="30046"/>
                  </a:lnTo>
                  <a:close/>
                  <a:moveTo>
                    <a:pt x="51703" y="24665"/>
                  </a:moveTo>
                  <a:lnTo>
                    <a:pt x="51869" y="24963"/>
                  </a:lnTo>
                  <a:lnTo>
                    <a:pt x="52019" y="25262"/>
                  </a:lnTo>
                  <a:lnTo>
                    <a:pt x="52152" y="25578"/>
                  </a:lnTo>
                  <a:lnTo>
                    <a:pt x="52268" y="25894"/>
                  </a:lnTo>
                  <a:lnTo>
                    <a:pt x="52367" y="26209"/>
                  </a:lnTo>
                  <a:lnTo>
                    <a:pt x="52450" y="26525"/>
                  </a:lnTo>
                  <a:lnTo>
                    <a:pt x="52517" y="26857"/>
                  </a:lnTo>
                  <a:lnTo>
                    <a:pt x="52550" y="27189"/>
                  </a:lnTo>
                  <a:lnTo>
                    <a:pt x="52567" y="27488"/>
                  </a:lnTo>
                  <a:lnTo>
                    <a:pt x="52550" y="27787"/>
                  </a:lnTo>
                  <a:lnTo>
                    <a:pt x="52534" y="28086"/>
                  </a:lnTo>
                  <a:lnTo>
                    <a:pt x="52484" y="28368"/>
                  </a:lnTo>
                  <a:lnTo>
                    <a:pt x="52434" y="28651"/>
                  </a:lnTo>
                  <a:lnTo>
                    <a:pt x="52351" y="28933"/>
                  </a:lnTo>
                  <a:lnTo>
                    <a:pt x="52268" y="29199"/>
                  </a:lnTo>
                  <a:lnTo>
                    <a:pt x="52168" y="29481"/>
                  </a:lnTo>
                  <a:lnTo>
                    <a:pt x="52035" y="29747"/>
                  </a:lnTo>
                  <a:lnTo>
                    <a:pt x="51902" y="29996"/>
                  </a:lnTo>
                  <a:lnTo>
                    <a:pt x="51753" y="30262"/>
                  </a:lnTo>
                  <a:lnTo>
                    <a:pt x="51603" y="30511"/>
                  </a:lnTo>
                  <a:lnTo>
                    <a:pt x="51421" y="30743"/>
                  </a:lnTo>
                  <a:lnTo>
                    <a:pt x="51238" y="30992"/>
                  </a:lnTo>
                  <a:lnTo>
                    <a:pt x="51039" y="31225"/>
                  </a:lnTo>
                  <a:lnTo>
                    <a:pt x="50839" y="31457"/>
                  </a:lnTo>
                  <a:lnTo>
                    <a:pt x="50391" y="31922"/>
                  </a:lnTo>
                  <a:lnTo>
                    <a:pt x="49926" y="32354"/>
                  </a:lnTo>
                  <a:lnTo>
                    <a:pt x="49411" y="32786"/>
                  </a:lnTo>
                  <a:lnTo>
                    <a:pt x="48880" y="33201"/>
                  </a:lnTo>
                  <a:lnTo>
                    <a:pt x="48315" y="33600"/>
                  </a:lnTo>
                  <a:lnTo>
                    <a:pt x="47734" y="33982"/>
                  </a:lnTo>
                  <a:lnTo>
                    <a:pt x="47152" y="34347"/>
                  </a:lnTo>
                  <a:lnTo>
                    <a:pt x="46554" y="34713"/>
                  </a:lnTo>
                  <a:lnTo>
                    <a:pt x="46272" y="34497"/>
                  </a:lnTo>
                  <a:lnTo>
                    <a:pt x="46123" y="34364"/>
                  </a:lnTo>
                  <a:lnTo>
                    <a:pt x="45973" y="34214"/>
                  </a:lnTo>
                  <a:lnTo>
                    <a:pt x="45840" y="34065"/>
                  </a:lnTo>
                  <a:lnTo>
                    <a:pt x="45707" y="33899"/>
                  </a:lnTo>
                  <a:lnTo>
                    <a:pt x="45591" y="33733"/>
                  </a:lnTo>
                  <a:lnTo>
                    <a:pt x="45491" y="33550"/>
                  </a:lnTo>
                  <a:lnTo>
                    <a:pt x="45392" y="33367"/>
                  </a:lnTo>
                  <a:lnTo>
                    <a:pt x="45292" y="33185"/>
                  </a:lnTo>
                  <a:lnTo>
                    <a:pt x="45209" y="32985"/>
                  </a:lnTo>
                  <a:lnTo>
                    <a:pt x="45143" y="32769"/>
                  </a:lnTo>
                  <a:lnTo>
                    <a:pt x="45076" y="32570"/>
                  </a:lnTo>
                  <a:lnTo>
                    <a:pt x="45026" y="32354"/>
                  </a:lnTo>
                  <a:lnTo>
                    <a:pt x="44993" y="32138"/>
                  </a:lnTo>
                  <a:lnTo>
                    <a:pt x="44960" y="31906"/>
                  </a:lnTo>
                  <a:lnTo>
                    <a:pt x="44943" y="31673"/>
                  </a:lnTo>
                  <a:lnTo>
                    <a:pt x="44927" y="31441"/>
                  </a:lnTo>
                  <a:lnTo>
                    <a:pt x="44927" y="31125"/>
                  </a:lnTo>
                  <a:lnTo>
                    <a:pt x="44960" y="30810"/>
                  </a:lnTo>
                  <a:lnTo>
                    <a:pt x="44993" y="30494"/>
                  </a:lnTo>
                  <a:lnTo>
                    <a:pt x="45060" y="30195"/>
                  </a:lnTo>
                  <a:lnTo>
                    <a:pt x="45126" y="29880"/>
                  </a:lnTo>
                  <a:lnTo>
                    <a:pt x="45209" y="29564"/>
                  </a:lnTo>
                  <a:lnTo>
                    <a:pt x="45325" y="29265"/>
                  </a:lnTo>
                  <a:lnTo>
                    <a:pt x="45442" y="28966"/>
                  </a:lnTo>
                  <a:lnTo>
                    <a:pt x="45575" y="28667"/>
                  </a:lnTo>
                  <a:lnTo>
                    <a:pt x="45724" y="28385"/>
                  </a:lnTo>
                  <a:lnTo>
                    <a:pt x="45890" y="28102"/>
                  </a:lnTo>
                  <a:lnTo>
                    <a:pt x="46056" y="27837"/>
                  </a:lnTo>
                  <a:lnTo>
                    <a:pt x="46255" y="27588"/>
                  </a:lnTo>
                  <a:lnTo>
                    <a:pt x="46455" y="27355"/>
                  </a:lnTo>
                  <a:lnTo>
                    <a:pt x="46654" y="27123"/>
                  </a:lnTo>
                  <a:lnTo>
                    <a:pt x="46887" y="26907"/>
                  </a:lnTo>
                  <a:lnTo>
                    <a:pt x="47136" y="26691"/>
                  </a:lnTo>
                  <a:lnTo>
                    <a:pt x="47401" y="26475"/>
                  </a:lnTo>
                  <a:lnTo>
                    <a:pt x="47684" y="26276"/>
                  </a:lnTo>
                  <a:lnTo>
                    <a:pt x="47950" y="26093"/>
                  </a:lnTo>
                  <a:lnTo>
                    <a:pt x="48249" y="25927"/>
                  </a:lnTo>
                  <a:lnTo>
                    <a:pt x="48531" y="25761"/>
                  </a:lnTo>
                  <a:lnTo>
                    <a:pt x="48830" y="25611"/>
                  </a:lnTo>
                  <a:lnTo>
                    <a:pt x="49129" y="25462"/>
                  </a:lnTo>
                  <a:lnTo>
                    <a:pt x="49444" y="25345"/>
                  </a:lnTo>
                  <a:lnTo>
                    <a:pt x="49760" y="25213"/>
                  </a:lnTo>
                  <a:lnTo>
                    <a:pt x="50391" y="24997"/>
                  </a:lnTo>
                  <a:lnTo>
                    <a:pt x="51039" y="24814"/>
                  </a:lnTo>
                  <a:lnTo>
                    <a:pt x="51703" y="24665"/>
                  </a:lnTo>
                  <a:close/>
                  <a:moveTo>
                    <a:pt x="69524" y="28700"/>
                  </a:moveTo>
                  <a:lnTo>
                    <a:pt x="69806" y="29149"/>
                  </a:lnTo>
                  <a:lnTo>
                    <a:pt x="70072" y="29614"/>
                  </a:lnTo>
                  <a:lnTo>
                    <a:pt x="70321" y="30096"/>
                  </a:lnTo>
                  <a:lnTo>
                    <a:pt x="70521" y="30577"/>
                  </a:lnTo>
                  <a:lnTo>
                    <a:pt x="70703" y="31092"/>
                  </a:lnTo>
                  <a:lnTo>
                    <a:pt x="70853" y="31607"/>
                  </a:lnTo>
                  <a:lnTo>
                    <a:pt x="70986" y="32122"/>
                  </a:lnTo>
                  <a:lnTo>
                    <a:pt x="71069" y="32653"/>
                  </a:lnTo>
                  <a:lnTo>
                    <a:pt x="70504" y="33019"/>
                  </a:lnTo>
                  <a:lnTo>
                    <a:pt x="69906" y="33351"/>
                  </a:lnTo>
                  <a:lnTo>
                    <a:pt x="69292" y="33666"/>
                  </a:lnTo>
                  <a:lnTo>
                    <a:pt x="68644" y="33932"/>
                  </a:lnTo>
                  <a:lnTo>
                    <a:pt x="68245" y="34082"/>
                  </a:lnTo>
                  <a:lnTo>
                    <a:pt x="67847" y="34214"/>
                  </a:lnTo>
                  <a:lnTo>
                    <a:pt x="67448" y="34347"/>
                  </a:lnTo>
                  <a:lnTo>
                    <a:pt x="67033" y="34464"/>
                  </a:lnTo>
                  <a:lnTo>
                    <a:pt x="66618" y="34563"/>
                  </a:lnTo>
                  <a:lnTo>
                    <a:pt x="66202" y="34646"/>
                  </a:lnTo>
                  <a:lnTo>
                    <a:pt x="65787" y="34713"/>
                  </a:lnTo>
                  <a:lnTo>
                    <a:pt x="65355" y="34779"/>
                  </a:lnTo>
                  <a:lnTo>
                    <a:pt x="65355" y="34381"/>
                  </a:lnTo>
                  <a:lnTo>
                    <a:pt x="65322" y="33965"/>
                  </a:lnTo>
                  <a:lnTo>
                    <a:pt x="65289" y="33567"/>
                  </a:lnTo>
                  <a:lnTo>
                    <a:pt x="65256" y="33168"/>
                  </a:lnTo>
                  <a:lnTo>
                    <a:pt x="65687" y="32637"/>
                  </a:lnTo>
                  <a:lnTo>
                    <a:pt x="66136" y="32122"/>
                  </a:lnTo>
                  <a:lnTo>
                    <a:pt x="66601" y="31623"/>
                  </a:lnTo>
                  <a:lnTo>
                    <a:pt x="67083" y="31125"/>
                  </a:lnTo>
                  <a:lnTo>
                    <a:pt x="68046" y="30145"/>
                  </a:lnTo>
                  <a:lnTo>
                    <a:pt x="69026" y="29182"/>
                  </a:lnTo>
                  <a:lnTo>
                    <a:pt x="69524" y="28700"/>
                  </a:lnTo>
                  <a:close/>
                  <a:moveTo>
                    <a:pt x="64658" y="33915"/>
                  </a:moveTo>
                  <a:lnTo>
                    <a:pt x="64674" y="34381"/>
                  </a:lnTo>
                  <a:lnTo>
                    <a:pt x="64691" y="34862"/>
                  </a:lnTo>
                  <a:lnTo>
                    <a:pt x="63977" y="34895"/>
                  </a:lnTo>
                  <a:lnTo>
                    <a:pt x="64159" y="34630"/>
                  </a:lnTo>
                  <a:lnTo>
                    <a:pt x="64326" y="34364"/>
                  </a:lnTo>
                  <a:lnTo>
                    <a:pt x="64658" y="33915"/>
                  </a:lnTo>
                  <a:close/>
                  <a:moveTo>
                    <a:pt x="58944" y="24166"/>
                  </a:moveTo>
                  <a:lnTo>
                    <a:pt x="59509" y="24199"/>
                  </a:lnTo>
                  <a:lnTo>
                    <a:pt x="60057" y="24249"/>
                  </a:lnTo>
                  <a:lnTo>
                    <a:pt x="60589" y="24299"/>
                  </a:lnTo>
                  <a:lnTo>
                    <a:pt x="61104" y="24349"/>
                  </a:lnTo>
                  <a:lnTo>
                    <a:pt x="61768" y="25495"/>
                  </a:lnTo>
                  <a:lnTo>
                    <a:pt x="62083" y="26076"/>
                  </a:lnTo>
                  <a:lnTo>
                    <a:pt x="62399" y="26658"/>
                  </a:lnTo>
                  <a:lnTo>
                    <a:pt x="62698" y="27255"/>
                  </a:lnTo>
                  <a:lnTo>
                    <a:pt x="63014" y="27936"/>
                  </a:lnTo>
                  <a:lnTo>
                    <a:pt x="63329" y="28667"/>
                  </a:lnTo>
                  <a:lnTo>
                    <a:pt x="63645" y="29448"/>
                  </a:lnTo>
                  <a:lnTo>
                    <a:pt x="63927" y="30278"/>
                  </a:lnTo>
                  <a:lnTo>
                    <a:pt x="64043" y="30710"/>
                  </a:lnTo>
                  <a:lnTo>
                    <a:pt x="64176" y="31142"/>
                  </a:lnTo>
                  <a:lnTo>
                    <a:pt x="64292" y="31590"/>
                  </a:lnTo>
                  <a:lnTo>
                    <a:pt x="64392" y="32039"/>
                  </a:lnTo>
                  <a:lnTo>
                    <a:pt x="64475" y="32504"/>
                  </a:lnTo>
                  <a:lnTo>
                    <a:pt x="64541" y="32969"/>
                  </a:lnTo>
                  <a:lnTo>
                    <a:pt x="64159" y="33467"/>
                  </a:lnTo>
                  <a:lnTo>
                    <a:pt x="63777" y="33982"/>
                  </a:lnTo>
                  <a:lnTo>
                    <a:pt x="63479" y="34430"/>
                  </a:lnTo>
                  <a:lnTo>
                    <a:pt x="63346" y="34663"/>
                  </a:lnTo>
                  <a:lnTo>
                    <a:pt x="63196" y="34912"/>
                  </a:lnTo>
                  <a:lnTo>
                    <a:pt x="62681" y="34895"/>
                  </a:lnTo>
                  <a:lnTo>
                    <a:pt x="62150" y="34862"/>
                  </a:lnTo>
                  <a:lnTo>
                    <a:pt x="61469" y="34796"/>
                  </a:lnTo>
                  <a:lnTo>
                    <a:pt x="60572" y="34713"/>
                  </a:lnTo>
                  <a:lnTo>
                    <a:pt x="60124" y="34679"/>
                  </a:lnTo>
                  <a:lnTo>
                    <a:pt x="59675" y="34663"/>
                  </a:lnTo>
                  <a:lnTo>
                    <a:pt x="59360" y="34679"/>
                  </a:lnTo>
                  <a:lnTo>
                    <a:pt x="59061" y="34696"/>
                  </a:lnTo>
                  <a:lnTo>
                    <a:pt x="58762" y="34729"/>
                  </a:lnTo>
                  <a:lnTo>
                    <a:pt x="58463" y="34779"/>
                  </a:lnTo>
                  <a:lnTo>
                    <a:pt x="58280" y="34331"/>
                  </a:lnTo>
                  <a:lnTo>
                    <a:pt x="58114" y="33849"/>
                  </a:lnTo>
                  <a:lnTo>
                    <a:pt x="57981" y="33367"/>
                  </a:lnTo>
                  <a:lnTo>
                    <a:pt x="57865" y="32886"/>
                  </a:lnTo>
                  <a:lnTo>
                    <a:pt x="57765" y="32387"/>
                  </a:lnTo>
                  <a:lnTo>
                    <a:pt x="57682" y="31873"/>
                  </a:lnTo>
                  <a:lnTo>
                    <a:pt x="57632" y="31358"/>
                  </a:lnTo>
                  <a:lnTo>
                    <a:pt x="57599" y="30826"/>
                  </a:lnTo>
                  <a:lnTo>
                    <a:pt x="57583" y="30278"/>
                  </a:lnTo>
                  <a:lnTo>
                    <a:pt x="57599" y="29747"/>
                  </a:lnTo>
                  <a:lnTo>
                    <a:pt x="57632" y="29199"/>
                  </a:lnTo>
                  <a:lnTo>
                    <a:pt x="57699" y="28634"/>
                  </a:lnTo>
                  <a:lnTo>
                    <a:pt x="57765" y="28086"/>
                  </a:lnTo>
                  <a:lnTo>
                    <a:pt x="57865" y="27521"/>
                  </a:lnTo>
                  <a:lnTo>
                    <a:pt x="57998" y="26956"/>
                  </a:lnTo>
                  <a:lnTo>
                    <a:pt x="58147" y="26392"/>
                  </a:lnTo>
                  <a:lnTo>
                    <a:pt x="58313" y="25827"/>
                  </a:lnTo>
                  <a:lnTo>
                    <a:pt x="58513" y="25262"/>
                  </a:lnTo>
                  <a:lnTo>
                    <a:pt x="58712" y="24714"/>
                  </a:lnTo>
                  <a:lnTo>
                    <a:pt x="58944" y="24166"/>
                  </a:lnTo>
                  <a:close/>
                  <a:moveTo>
                    <a:pt x="33550" y="26276"/>
                  </a:moveTo>
                  <a:lnTo>
                    <a:pt x="34181" y="26425"/>
                  </a:lnTo>
                  <a:lnTo>
                    <a:pt x="34796" y="26591"/>
                  </a:lnTo>
                  <a:lnTo>
                    <a:pt x="35393" y="26807"/>
                  </a:lnTo>
                  <a:lnTo>
                    <a:pt x="35991" y="27040"/>
                  </a:lnTo>
                  <a:lnTo>
                    <a:pt x="35875" y="27571"/>
                  </a:lnTo>
                  <a:lnTo>
                    <a:pt x="35709" y="28086"/>
                  </a:lnTo>
                  <a:lnTo>
                    <a:pt x="35510" y="28601"/>
                  </a:lnTo>
                  <a:lnTo>
                    <a:pt x="35277" y="29099"/>
                  </a:lnTo>
                  <a:lnTo>
                    <a:pt x="34995" y="29597"/>
                  </a:lnTo>
                  <a:lnTo>
                    <a:pt x="34696" y="30079"/>
                  </a:lnTo>
                  <a:lnTo>
                    <a:pt x="34347" y="30544"/>
                  </a:lnTo>
                  <a:lnTo>
                    <a:pt x="33982" y="30976"/>
                  </a:lnTo>
                  <a:lnTo>
                    <a:pt x="33650" y="31341"/>
                  </a:lnTo>
                  <a:lnTo>
                    <a:pt x="33301" y="31690"/>
                  </a:lnTo>
                  <a:lnTo>
                    <a:pt x="32570" y="32371"/>
                  </a:lnTo>
                  <a:lnTo>
                    <a:pt x="31972" y="32919"/>
                  </a:lnTo>
                  <a:lnTo>
                    <a:pt x="31690" y="33201"/>
                  </a:lnTo>
                  <a:lnTo>
                    <a:pt x="31407" y="33500"/>
                  </a:lnTo>
                  <a:lnTo>
                    <a:pt x="31125" y="33799"/>
                  </a:lnTo>
                  <a:lnTo>
                    <a:pt x="30859" y="34098"/>
                  </a:lnTo>
                  <a:lnTo>
                    <a:pt x="30610" y="34414"/>
                  </a:lnTo>
                  <a:lnTo>
                    <a:pt x="30378" y="34746"/>
                  </a:lnTo>
                  <a:lnTo>
                    <a:pt x="30062" y="34696"/>
                  </a:lnTo>
                  <a:lnTo>
                    <a:pt x="29730" y="34663"/>
                  </a:lnTo>
                  <a:lnTo>
                    <a:pt x="29066" y="34613"/>
                  </a:lnTo>
                  <a:lnTo>
                    <a:pt x="28401" y="34613"/>
                  </a:lnTo>
                  <a:lnTo>
                    <a:pt x="27720" y="34646"/>
                  </a:lnTo>
                  <a:lnTo>
                    <a:pt x="27039" y="34713"/>
                  </a:lnTo>
                  <a:lnTo>
                    <a:pt x="26358" y="34829"/>
                  </a:lnTo>
                  <a:lnTo>
                    <a:pt x="25677" y="34978"/>
                  </a:lnTo>
                  <a:lnTo>
                    <a:pt x="24997" y="35161"/>
                  </a:lnTo>
                  <a:lnTo>
                    <a:pt x="24880" y="35194"/>
                  </a:lnTo>
                  <a:lnTo>
                    <a:pt x="24814" y="34663"/>
                  </a:lnTo>
                  <a:lnTo>
                    <a:pt x="24664" y="33417"/>
                  </a:lnTo>
                  <a:lnTo>
                    <a:pt x="24482" y="32172"/>
                  </a:lnTo>
                  <a:lnTo>
                    <a:pt x="24382" y="31557"/>
                  </a:lnTo>
                  <a:lnTo>
                    <a:pt x="24266" y="30943"/>
                  </a:lnTo>
                  <a:lnTo>
                    <a:pt x="24133" y="30345"/>
                  </a:lnTo>
                  <a:lnTo>
                    <a:pt x="23967" y="29747"/>
                  </a:lnTo>
                  <a:lnTo>
                    <a:pt x="24299" y="29398"/>
                  </a:lnTo>
                  <a:lnTo>
                    <a:pt x="24631" y="29049"/>
                  </a:lnTo>
                  <a:lnTo>
                    <a:pt x="25312" y="29049"/>
                  </a:lnTo>
                  <a:lnTo>
                    <a:pt x="25927" y="28999"/>
                  </a:lnTo>
                  <a:lnTo>
                    <a:pt x="26541" y="28950"/>
                  </a:lnTo>
                  <a:lnTo>
                    <a:pt x="27139" y="28866"/>
                  </a:lnTo>
                  <a:lnTo>
                    <a:pt x="27720" y="28767"/>
                  </a:lnTo>
                  <a:lnTo>
                    <a:pt x="28302" y="28651"/>
                  </a:lnTo>
                  <a:lnTo>
                    <a:pt x="28883" y="28501"/>
                  </a:lnTo>
                  <a:lnTo>
                    <a:pt x="29448" y="28335"/>
                  </a:lnTo>
                  <a:lnTo>
                    <a:pt x="30012" y="28152"/>
                  </a:lnTo>
                  <a:lnTo>
                    <a:pt x="30544" y="27953"/>
                  </a:lnTo>
                  <a:lnTo>
                    <a:pt x="31092" y="27720"/>
                  </a:lnTo>
                  <a:lnTo>
                    <a:pt x="31607" y="27471"/>
                  </a:lnTo>
                  <a:lnTo>
                    <a:pt x="32122" y="27206"/>
                  </a:lnTo>
                  <a:lnTo>
                    <a:pt x="32603" y="26923"/>
                  </a:lnTo>
                  <a:lnTo>
                    <a:pt x="33085" y="26608"/>
                  </a:lnTo>
                  <a:lnTo>
                    <a:pt x="33550" y="26276"/>
                  </a:lnTo>
                  <a:close/>
                  <a:moveTo>
                    <a:pt x="56652" y="24166"/>
                  </a:moveTo>
                  <a:lnTo>
                    <a:pt x="56387" y="25462"/>
                  </a:lnTo>
                  <a:lnTo>
                    <a:pt x="56204" y="26375"/>
                  </a:lnTo>
                  <a:lnTo>
                    <a:pt x="56005" y="27305"/>
                  </a:lnTo>
                  <a:lnTo>
                    <a:pt x="55789" y="28235"/>
                  </a:lnTo>
                  <a:lnTo>
                    <a:pt x="55673" y="28684"/>
                  </a:lnTo>
                  <a:lnTo>
                    <a:pt x="55540" y="29132"/>
                  </a:lnTo>
                  <a:lnTo>
                    <a:pt x="55390" y="29581"/>
                  </a:lnTo>
                  <a:lnTo>
                    <a:pt x="55241" y="30029"/>
                  </a:lnTo>
                  <a:lnTo>
                    <a:pt x="55075" y="30461"/>
                  </a:lnTo>
                  <a:lnTo>
                    <a:pt x="54892" y="30893"/>
                  </a:lnTo>
                  <a:lnTo>
                    <a:pt x="54693" y="31308"/>
                  </a:lnTo>
                  <a:lnTo>
                    <a:pt x="54477" y="31707"/>
                  </a:lnTo>
                  <a:lnTo>
                    <a:pt x="54244" y="32122"/>
                  </a:lnTo>
                  <a:lnTo>
                    <a:pt x="53995" y="32504"/>
                  </a:lnTo>
                  <a:lnTo>
                    <a:pt x="53796" y="32769"/>
                  </a:lnTo>
                  <a:lnTo>
                    <a:pt x="53580" y="33035"/>
                  </a:lnTo>
                  <a:lnTo>
                    <a:pt x="53347" y="33301"/>
                  </a:lnTo>
                  <a:lnTo>
                    <a:pt x="53098" y="33533"/>
                  </a:lnTo>
                  <a:lnTo>
                    <a:pt x="52832" y="33766"/>
                  </a:lnTo>
                  <a:lnTo>
                    <a:pt x="52567" y="33982"/>
                  </a:lnTo>
                  <a:lnTo>
                    <a:pt x="52284" y="34198"/>
                  </a:lnTo>
                  <a:lnTo>
                    <a:pt x="51985" y="34381"/>
                  </a:lnTo>
                  <a:lnTo>
                    <a:pt x="51686" y="34563"/>
                  </a:lnTo>
                  <a:lnTo>
                    <a:pt x="51388" y="34729"/>
                  </a:lnTo>
                  <a:lnTo>
                    <a:pt x="51072" y="34879"/>
                  </a:lnTo>
                  <a:lnTo>
                    <a:pt x="50756" y="34995"/>
                  </a:lnTo>
                  <a:lnTo>
                    <a:pt x="50441" y="35111"/>
                  </a:lnTo>
                  <a:lnTo>
                    <a:pt x="50109" y="35211"/>
                  </a:lnTo>
                  <a:lnTo>
                    <a:pt x="49793" y="35277"/>
                  </a:lnTo>
                  <a:lnTo>
                    <a:pt x="49461" y="35327"/>
                  </a:lnTo>
                  <a:lnTo>
                    <a:pt x="49228" y="35360"/>
                  </a:lnTo>
                  <a:lnTo>
                    <a:pt x="48979" y="35377"/>
                  </a:lnTo>
                  <a:lnTo>
                    <a:pt x="48697" y="35377"/>
                  </a:lnTo>
                  <a:lnTo>
                    <a:pt x="48415" y="35360"/>
                  </a:lnTo>
                  <a:lnTo>
                    <a:pt x="48132" y="35327"/>
                  </a:lnTo>
                  <a:lnTo>
                    <a:pt x="47833" y="35277"/>
                  </a:lnTo>
                  <a:lnTo>
                    <a:pt x="47534" y="35194"/>
                  </a:lnTo>
                  <a:lnTo>
                    <a:pt x="47235" y="35078"/>
                  </a:lnTo>
                  <a:lnTo>
                    <a:pt x="47717" y="34779"/>
                  </a:lnTo>
                  <a:lnTo>
                    <a:pt x="48215" y="34464"/>
                  </a:lnTo>
                  <a:lnTo>
                    <a:pt x="48697" y="34131"/>
                  </a:lnTo>
                  <a:lnTo>
                    <a:pt x="49195" y="33783"/>
                  </a:lnTo>
                  <a:lnTo>
                    <a:pt x="49677" y="33417"/>
                  </a:lnTo>
                  <a:lnTo>
                    <a:pt x="50142" y="33035"/>
                  </a:lnTo>
                  <a:lnTo>
                    <a:pt x="50607" y="32637"/>
                  </a:lnTo>
                  <a:lnTo>
                    <a:pt x="51022" y="32238"/>
                  </a:lnTo>
                  <a:lnTo>
                    <a:pt x="51321" y="31922"/>
                  </a:lnTo>
                  <a:lnTo>
                    <a:pt x="51587" y="31623"/>
                  </a:lnTo>
                  <a:lnTo>
                    <a:pt x="51819" y="31325"/>
                  </a:lnTo>
                  <a:lnTo>
                    <a:pt x="52052" y="31009"/>
                  </a:lnTo>
                  <a:lnTo>
                    <a:pt x="52268" y="30693"/>
                  </a:lnTo>
                  <a:lnTo>
                    <a:pt x="52450" y="30394"/>
                  </a:lnTo>
                  <a:lnTo>
                    <a:pt x="52617" y="30079"/>
                  </a:lnTo>
                  <a:lnTo>
                    <a:pt x="52766" y="29747"/>
                  </a:lnTo>
                  <a:lnTo>
                    <a:pt x="52882" y="29431"/>
                  </a:lnTo>
                  <a:lnTo>
                    <a:pt x="52999" y="29116"/>
                  </a:lnTo>
                  <a:lnTo>
                    <a:pt x="53082" y="28783"/>
                  </a:lnTo>
                  <a:lnTo>
                    <a:pt x="53148" y="28468"/>
                  </a:lnTo>
                  <a:lnTo>
                    <a:pt x="53198" y="28136"/>
                  </a:lnTo>
                  <a:lnTo>
                    <a:pt x="53214" y="27804"/>
                  </a:lnTo>
                  <a:lnTo>
                    <a:pt x="53231" y="27471"/>
                  </a:lnTo>
                  <a:lnTo>
                    <a:pt x="53214" y="27139"/>
                  </a:lnTo>
                  <a:lnTo>
                    <a:pt x="53181" y="26790"/>
                  </a:lnTo>
                  <a:lnTo>
                    <a:pt x="53115" y="26458"/>
                  </a:lnTo>
                  <a:lnTo>
                    <a:pt x="53048" y="26126"/>
                  </a:lnTo>
                  <a:lnTo>
                    <a:pt x="52949" y="25794"/>
                  </a:lnTo>
                  <a:lnTo>
                    <a:pt x="52832" y="25462"/>
                  </a:lnTo>
                  <a:lnTo>
                    <a:pt x="52700" y="25146"/>
                  </a:lnTo>
                  <a:lnTo>
                    <a:pt x="52550" y="24847"/>
                  </a:lnTo>
                  <a:lnTo>
                    <a:pt x="52401" y="24532"/>
                  </a:lnTo>
                  <a:lnTo>
                    <a:pt x="53131" y="24432"/>
                  </a:lnTo>
                  <a:lnTo>
                    <a:pt x="53846" y="24349"/>
                  </a:lnTo>
                  <a:lnTo>
                    <a:pt x="54576" y="24283"/>
                  </a:lnTo>
                  <a:lnTo>
                    <a:pt x="55274" y="24233"/>
                  </a:lnTo>
                  <a:lnTo>
                    <a:pt x="55971" y="24183"/>
                  </a:lnTo>
                  <a:lnTo>
                    <a:pt x="56652" y="24166"/>
                  </a:lnTo>
                  <a:close/>
                  <a:moveTo>
                    <a:pt x="45923" y="19865"/>
                  </a:moveTo>
                  <a:lnTo>
                    <a:pt x="46189" y="19898"/>
                  </a:lnTo>
                  <a:lnTo>
                    <a:pt x="46455" y="19931"/>
                  </a:lnTo>
                  <a:lnTo>
                    <a:pt x="46704" y="19998"/>
                  </a:lnTo>
                  <a:lnTo>
                    <a:pt x="46970" y="20064"/>
                  </a:lnTo>
                  <a:lnTo>
                    <a:pt x="47219" y="20147"/>
                  </a:lnTo>
                  <a:lnTo>
                    <a:pt x="47468" y="20263"/>
                  </a:lnTo>
                  <a:lnTo>
                    <a:pt x="47667" y="20363"/>
                  </a:lnTo>
                  <a:lnTo>
                    <a:pt x="47867" y="20463"/>
                  </a:lnTo>
                  <a:lnTo>
                    <a:pt x="48232" y="20712"/>
                  </a:lnTo>
                  <a:lnTo>
                    <a:pt x="48581" y="20977"/>
                  </a:lnTo>
                  <a:lnTo>
                    <a:pt x="48929" y="21260"/>
                  </a:lnTo>
                  <a:lnTo>
                    <a:pt x="49245" y="21559"/>
                  </a:lnTo>
                  <a:lnTo>
                    <a:pt x="49544" y="21874"/>
                  </a:lnTo>
                  <a:lnTo>
                    <a:pt x="50109" y="22505"/>
                  </a:lnTo>
                  <a:lnTo>
                    <a:pt x="50424" y="22871"/>
                  </a:lnTo>
                  <a:lnTo>
                    <a:pt x="50723" y="23253"/>
                  </a:lnTo>
                  <a:lnTo>
                    <a:pt x="51039" y="23651"/>
                  </a:lnTo>
                  <a:lnTo>
                    <a:pt x="51321" y="24067"/>
                  </a:lnTo>
                  <a:lnTo>
                    <a:pt x="50657" y="24233"/>
                  </a:lnTo>
                  <a:lnTo>
                    <a:pt x="50009" y="24415"/>
                  </a:lnTo>
                  <a:lnTo>
                    <a:pt x="49361" y="24648"/>
                  </a:lnTo>
                  <a:lnTo>
                    <a:pt x="49046" y="24781"/>
                  </a:lnTo>
                  <a:lnTo>
                    <a:pt x="48730" y="24914"/>
                  </a:lnTo>
                  <a:lnTo>
                    <a:pt x="48431" y="25063"/>
                  </a:lnTo>
                  <a:lnTo>
                    <a:pt x="48132" y="25229"/>
                  </a:lnTo>
                  <a:lnTo>
                    <a:pt x="47833" y="25395"/>
                  </a:lnTo>
                  <a:lnTo>
                    <a:pt x="47534" y="25578"/>
                  </a:lnTo>
                  <a:lnTo>
                    <a:pt x="47252" y="25761"/>
                  </a:lnTo>
                  <a:lnTo>
                    <a:pt x="46970" y="25960"/>
                  </a:lnTo>
                  <a:lnTo>
                    <a:pt x="46704" y="26176"/>
                  </a:lnTo>
                  <a:lnTo>
                    <a:pt x="46438" y="26408"/>
                  </a:lnTo>
                  <a:lnTo>
                    <a:pt x="46189" y="26658"/>
                  </a:lnTo>
                  <a:lnTo>
                    <a:pt x="45940" y="26907"/>
                  </a:lnTo>
                  <a:lnTo>
                    <a:pt x="45724" y="27172"/>
                  </a:lnTo>
                  <a:lnTo>
                    <a:pt x="45508" y="27455"/>
                  </a:lnTo>
                  <a:lnTo>
                    <a:pt x="45309" y="27754"/>
                  </a:lnTo>
                  <a:lnTo>
                    <a:pt x="45143" y="28053"/>
                  </a:lnTo>
                  <a:lnTo>
                    <a:pt x="44977" y="28368"/>
                  </a:lnTo>
                  <a:lnTo>
                    <a:pt x="44827" y="28700"/>
                  </a:lnTo>
                  <a:lnTo>
                    <a:pt x="44694" y="29033"/>
                  </a:lnTo>
                  <a:lnTo>
                    <a:pt x="44578" y="29365"/>
                  </a:lnTo>
                  <a:lnTo>
                    <a:pt x="44478" y="29697"/>
                  </a:lnTo>
                  <a:lnTo>
                    <a:pt x="44395" y="30046"/>
                  </a:lnTo>
                  <a:lnTo>
                    <a:pt x="44329" y="30394"/>
                  </a:lnTo>
                  <a:lnTo>
                    <a:pt x="44296" y="30743"/>
                  </a:lnTo>
                  <a:lnTo>
                    <a:pt x="44262" y="31109"/>
                  </a:lnTo>
                  <a:lnTo>
                    <a:pt x="44262" y="31457"/>
                  </a:lnTo>
                  <a:lnTo>
                    <a:pt x="44279" y="31723"/>
                  </a:lnTo>
                  <a:lnTo>
                    <a:pt x="44296" y="31989"/>
                  </a:lnTo>
                  <a:lnTo>
                    <a:pt x="44329" y="32255"/>
                  </a:lnTo>
                  <a:lnTo>
                    <a:pt x="44379" y="32504"/>
                  </a:lnTo>
                  <a:lnTo>
                    <a:pt x="44445" y="32753"/>
                  </a:lnTo>
                  <a:lnTo>
                    <a:pt x="44512" y="33002"/>
                  </a:lnTo>
                  <a:lnTo>
                    <a:pt x="44595" y="33235"/>
                  </a:lnTo>
                  <a:lnTo>
                    <a:pt x="44694" y="33467"/>
                  </a:lnTo>
                  <a:lnTo>
                    <a:pt x="44794" y="33683"/>
                  </a:lnTo>
                  <a:lnTo>
                    <a:pt x="44910" y="33899"/>
                  </a:lnTo>
                  <a:lnTo>
                    <a:pt x="45043" y="34115"/>
                  </a:lnTo>
                  <a:lnTo>
                    <a:pt x="45176" y="34314"/>
                  </a:lnTo>
                  <a:lnTo>
                    <a:pt x="45342" y="34497"/>
                  </a:lnTo>
                  <a:lnTo>
                    <a:pt x="45491" y="34679"/>
                  </a:lnTo>
                  <a:lnTo>
                    <a:pt x="45674" y="34846"/>
                  </a:lnTo>
                  <a:lnTo>
                    <a:pt x="45857" y="35012"/>
                  </a:lnTo>
                  <a:lnTo>
                    <a:pt x="45923" y="35078"/>
                  </a:lnTo>
                  <a:lnTo>
                    <a:pt x="45857" y="35111"/>
                  </a:lnTo>
                  <a:lnTo>
                    <a:pt x="45209" y="35493"/>
                  </a:lnTo>
                  <a:lnTo>
                    <a:pt x="45076" y="35443"/>
                  </a:lnTo>
                  <a:lnTo>
                    <a:pt x="44744" y="35294"/>
                  </a:lnTo>
                  <a:lnTo>
                    <a:pt x="44429" y="35145"/>
                  </a:lnTo>
                  <a:lnTo>
                    <a:pt x="44113" y="34962"/>
                  </a:lnTo>
                  <a:lnTo>
                    <a:pt x="43797" y="34779"/>
                  </a:lnTo>
                  <a:lnTo>
                    <a:pt x="43482" y="34580"/>
                  </a:lnTo>
                  <a:lnTo>
                    <a:pt x="43183" y="34364"/>
                  </a:lnTo>
                  <a:lnTo>
                    <a:pt x="42901" y="34148"/>
                  </a:lnTo>
                  <a:lnTo>
                    <a:pt x="42618" y="33899"/>
                  </a:lnTo>
                  <a:lnTo>
                    <a:pt x="42485" y="33351"/>
                  </a:lnTo>
                  <a:lnTo>
                    <a:pt x="42319" y="32803"/>
                  </a:lnTo>
                  <a:lnTo>
                    <a:pt x="42203" y="32504"/>
                  </a:lnTo>
                  <a:lnTo>
                    <a:pt x="42103" y="32221"/>
                  </a:lnTo>
                  <a:lnTo>
                    <a:pt x="41838" y="31657"/>
                  </a:lnTo>
                  <a:lnTo>
                    <a:pt x="41555" y="31109"/>
                  </a:lnTo>
                  <a:lnTo>
                    <a:pt x="41223" y="30594"/>
                  </a:lnTo>
                  <a:lnTo>
                    <a:pt x="40858" y="30079"/>
                  </a:lnTo>
                  <a:lnTo>
                    <a:pt x="40476" y="29581"/>
                  </a:lnTo>
                  <a:lnTo>
                    <a:pt x="40044" y="29099"/>
                  </a:lnTo>
                  <a:lnTo>
                    <a:pt x="39595" y="28651"/>
                  </a:lnTo>
                  <a:lnTo>
                    <a:pt x="39529" y="28302"/>
                  </a:lnTo>
                  <a:lnTo>
                    <a:pt x="39496" y="27953"/>
                  </a:lnTo>
                  <a:lnTo>
                    <a:pt x="39463" y="27621"/>
                  </a:lnTo>
                  <a:lnTo>
                    <a:pt x="39429" y="27272"/>
                  </a:lnTo>
                  <a:lnTo>
                    <a:pt x="39429" y="26923"/>
                  </a:lnTo>
                  <a:lnTo>
                    <a:pt x="39429" y="26591"/>
                  </a:lnTo>
                  <a:lnTo>
                    <a:pt x="39463" y="26242"/>
                  </a:lnTo>
                  <a:lnTo>
                    <a:pt x="39496" y="25910"/>
                  </a:lnTo>
                  <a:lnTo>
                    <a:pt x="39562" y="25495"/>
                  </a:lnTo>
                  <a:lnTo>
                    <a:pt x="39645" y="25096"/>
                  </a:lnTo>
                  <a:lnTo>
                    <a:pt x="39762" y="24714"/>
                  </a:lnTo>
                  <a:lnTo>
                    <a:pt x="39911" y="24316"/>
                  </a:lnTo>
                  <a:lnTo>
                    <a:pt x="40077" y="23934"/>
                  </a:lnTo>
                  <a:lnTo>
                    <a:pt x="40276" y="23552"/>
                  </a:lnTo>
                  <a:lnTo>
                    <a:pt x="40492" y="23186"/>
                  </a:lnTo>
                  <a:lnTo>
                    <a:pt x="40725" y="22821"/>
                  </a:lnTo>
                  <a:lnTo>
                    <a:pt x="40974" y="22489"/>
                  </a:lnTo>
                  <a:lnTo>
                    <a:pt x="41240" y="22157"/>
                  </a:lnTo>
                  <a:lnTo>
                    <a:pt x="41539" y="21841"/>
                  </a:lnTo>
                  <a:lnTo>
                    <a:pt x="41838" y="21542"/>
                  </a:lnTo>
                  <a:lnTo>
                    <a:pt x="42153" y="21260"/>
                  </a:lnTo>
                  <a:lnTo>
                    <a:pt x="42485" y="20994"/>
                  </a:lnTo>
                  <a:lnTo>
                    <a:pt x="42834" y="20762"/>
                  </a:lnTo>
                  <a:lnTo>
                    <a:pt x="43200" y="20546"/>
                  </a:lnTo>
                  <a:lnTo>
                    <a:pt x="43465" y="20413"/>
                  </a:lnTo>
                  <a:lnTo>
                    <a:pt x="43748" y="20280"/>
                  </a:lnTo>
                  <a:lnTo>
                    <a:pt x="44013" y="20180"/>
                  </a:lnTo>
                  <a:lnTo>
                    <a:pt x="44296" y="20081"/>
                  </a:lnTo>
                  <a:lnTo>
                    <a:pt x="44561" y="19998"/>
                  </a:lnTo>
                  <a:lnTo>
                    <a:pt x="44844" y="19948"/>
                  </a:lnTo>
                  <a:lnTo>
                    <a:pt x="45109" y="19898"/>
                  </a:lnTo>
                  <a:lnTo>
                    <a:pt x="45392" y="19881"/>
                  </a:lnTo>
                  <a:lnTo>
                    <a:pt x="45658" y="19865"/>
                  </a:lnTo>
                  <a:close/>
                  <a:moveTo>
                    <a:pt x="23552" y="30860"/>
                  </a:moveTo>
                  <a:lnTo>
                    <a:pt x="23651" y="31341"/>
                  </a:lnTo>
                  <a:lnTo>
                    <a:pt x="23751" y="31823"/>
                  </a:lnTo>
                  <a:lnTo>
                    <a:pt x="23900" y="32786"/>
                  </a:lnTo>
                  <a:lnTo>
                    <a:pt x="24033" y="33766"/>
                  </a:lnTo>
                  <a:lnTo>
                    <a:pt x="24150" y="34746"/>
                  </a:lnTo>
                  <a:lnTo>
                    <a:pt x="24233" y="35410"/>
                  </a:lnTo>
                  <a:lnTo>
                    <a:pt x="23485" y="35676"/>
                  </a:lnTo>
                  <a:lnTo>
                    <a:pt x="22738" y="35992"/>
                  </a:lnTo>
                  <a:lnTo>
                    <a:pt x="22738" y="35992"/>
                  </a:lnTo>
                  <a:lnTo>
                    <a:pt x="22854" y="35460"/>
                  </a:lnTo>
                  <a:lnTo>
                    <a:pt x="22970" y="34962"/>
                  </a:lnTo>
                  <a:lnTo>
                    <a:pt x="23053" y="34480"/>
                  </a:lnTo>
                  <a:lnTo>
                    <a:pt x="23120" y="34015"/>
                  </a:lnTo>
                  <a:lnTo>
                    <a:pt x="23286" y="32936"/>
                  </a:lnTo>
                  <a:lnTo>
                    <a:pt x="23435" y="31839"/>
                  </a:lnTo>
                  <a:lnTo>
                    <a:pt x="23552" y="30860"/>
                  </a:lnTo>
                  <a:close/>
                  <a:moveTo>
                    <a:pt x="58230" y="24150"/>
                  </a:moveTo>
                  <a:lnTo>
                    <a:pt x="58014" y="24648"/>
                  </a:lnTo>
                  <a:lnTo>
                    <a:pt x="57832" y="25163"/>
                  </a:lnTo>
                  <a:lnTo>
                    <a:pt x="57666" y="25678"/>
                  </a:lnTo>
                  <a:lnTo>
                    <a:pt x="57499" y="26209"/>
                  </a:lnTo>
                  <a:lnTo>
                    <a:pt x="57350" y="26807"/>
                  </a:lnTo>
                  <a:lnTo>
                    <a:pt x="57217" y="27388"/>
                  </a:lnTo>
                  <a:lnTo>
                    <a:pt x="57117" y="27970"/>
                  </a:lnTo>
                  <a:lnTo>
                    <a:pt x="57034" y="28551"/>
                  </a:lnTo>
                  <a:lnTo>
                    <a:pt x="56968" y="29116"/>
                  </a:lnTo>
                  <a:lnTo>
                    <a:pt x="56935" y="29697"/>
                  </a:lnTo>
                  <a:lnTo>
                    <a:pt x="56918" y="30262"/>
                  </a:lnTo>
                  <a:lnTo>
                    <a:pt x="56935" y="30810"/>
                  </a:lnTo>
                  <a:lnTo>
                    <a:pt x="56968" y="31374"/>
                  </a:lnTo>
                  <a:lnTo>
                    <a:pt x="57018" y="31906"/>
                  </a:lnTo>
                  <a:lnTo>
                    <a:pt x="57101" y="32454"/>
                  </a:lnTo>
                  <a:lnTo>
                    <a:pt x="57201" y="32969"/>
                  </a:lnTo>
                  <a:lnTo>
                    <a:pt x="57317" y="33484"/>
                  </a:lnTo>
                  <a:lnTo>
                    <a:pt x="57450" y="33982"/>
                  </a:lnTo>
                  <a:lnTo>
                    <a:pt x="57616" y="34480"/>
                  </a:lnTo>
                  <a:lnTo>
                    <a:pt x="57815" y="34962"/>
                  </a:lnTo>
                  <a:lnTo>
                    <a:pt x="57466" y="35111"/>
                  </a:lnTo>
                  <a:lnTo>
                    <a:pt x="57134" y="35277"/>
                  </a:lnTo>
                  <a:lnTo>
                    <a:pt x="56935" y="35427"/>
                  </a:lnTo>
                  <a:lnTo>
                    <a:pt x="56735" y="35576"/>
                  </a:lnTo>
                  <a:lnTo>
                    <a:pt x="56553" y="35726"/>
                  </a:lnTo>
                  <a:lnTo>
                    <a:pt x="56387" y="35909"/>
                  </a:lnTo>
                  <a:lnTo>
                    <a:pt x="55988" y="35825"/>
                  </a:lnTo>
                  <a:lnTo>
                    <a:pt x="55589" y="35759"/>
                  </a:lnTo>
                  <a:lnTo>
                    <a:pt x="55174" y="35709"/>
                  </a:lnTo>
                  <a:lnTo>
                    <a:pt x="54776" y="35676"/>
                  </a:lnTo>
                  <a:lnTo>
                    <a:pt x="54344" y="35659"/>
                  </a:lnTo>
                  <a:lnTo>
                    <a:pt x="53912" y="35693"/>
                  </a:lnTo>
                  <a:lnTo>
                    <a:pt x="53480" y="35726"/>
                  </a:lnTo>
                  <a:lnTo>
                    <a:pt x="53065" y="35809"/>
                  </a:lnTo>
                  <a:lnTo>
                    <a:pt x="52650" y="35909"/>
                  </a:lnTo>
                  <a:lnTo>
                    <a:pt x="52251" y="36025"/>
                  </a:lnTo>
                  <a:lnTo>
                    <a:pt x="51869" y="36174"/>
                  </a:lnTo>
                  <a:lnTo>
                    <a:pt x="51504" y="36340"/>
                  </a:lnTo>
                  <a:lnTo>
                    <a:pt x="51172" y="36523"/>
                  </a:lnTo>
                  <a:lnTo>
                    <a:pt x="50291" y="36440"/>
                  </a:lnTo>
                  <a:lnTo>
                    <a:pt x="49195" y="36324"/>
                  </a:lnTo>
                  <a:lnTo>
                    <a:pt x="48647" y="36274"/>
                  </a:lnTo>
                  <a:lnTo>
                    <a:pt x="48116" y="36191"/>
                  </a:lnTo>
                  <a:lnTo>
                    <a:pt x="47584" y="36124"/>
                  </a:lnTo>
                  <a:lnTo>
                    <a:pt x="47069" y="36025"/>
                  </a:lnTo>
                  <a:lnTo>
                    <a:pt x="46554" y="35909"/>
                  </a:lnTo>
                  <a:lnTo>
                    <a:pt x="46040" y="35776"/>
                  </a:lnTo>
                  <a:lnTo>
                    <a:pt x="46189" y="35693"/>
                  </a:lnTo>
                  <a:lnTo>
                    <a:pt x="46538" y="35493"/>
                  </a:lnTo>
                  <a:lnTo>
                    <a:pt x="46870" y="35659"/>
                  </a:lnTo>
                  <a:lnTo>
                    <a:pt x="47219" y="35792"/>
                  </a:lnTo>
                  <a:lnTo>
                    <a:pt x="47584" y="35909"/>
                  </a:lnTo>
                  <a:lnTo>
                    <a:pt x="47950" y="35975"/>
                  </a:lnTo>
                  <a:lnTo>
                    <a:pt x="48348" y="36025"/>
                  </a:lnTo>
                  <a:lnTo>
                    <a:pt x="48730" y="36041"/>
                  </a:lnTo>
                  <a:lnTo>
                    <a:pt x="49145" y="36041"/>
                  </a:lnTo>
                  <a:lnTo>
                    <a:pt x="49561" y="35992"/>
                  </a:lnTo>
                  <a:lnTo>
                    <a:pt x="49909" y="35942"/>
                  </a:lnTo>
                  <a:lnTo>
                    <a:pt x="50275" y="35859"/>
                  </a:lnTo>
                  <a:lnTo>
                    <a:pt x="50624" y="35759"/>
                  </a:lnTo>
                  <a:lnTo>
                    <a:pt x="50989" y="35626"/>
                  </a:lnTo>
                  <a:lnTo>
                    <a:pt x="51338" y="35493"/>
                  </a:lnTo>
                  <a:lnTo>
                    <a:pt x="51670" y="35327"/>
                  </a:lnTo>
                  <a:lnTo>
                    <a:pt x="52019" y="35145"/>
                  </a:lnTo>
                  <a:lnTo>
                    <a:pt x="52334" y="34962"/>
                  </a:lnTo>
                  <a:lnTo>
                    <a:pt x="52666" y="34746"/>
                  </a:lnTo>
                  <a:lnTo>
                    <a:pt x="52965" y="34513"/>
                  </a:lnTo>
                  <a:lnTo>
                    <a:pt x="53264" y="34281"/>
                  </a:lnTo>
                  <a:lnTo>
                    <a:pt x="53563" y="34015"/>
                  </a:lnTo>
                  <a:lnTo>
                    <a:pt x="53829" y="33749"/>
                  </a:lnTo>
                  <a:lnTo>
                    <a:pt x="54078" y="33467"/>
                  </a:lnTo>
                  <a:lnTo>
                    <a:pt x="54327" y="33185"/>
                  </a:lnTo>
                  <a:lnTo>
                    <a:pt x="54543" y="32886"/>
                  </a:lnTo>
                  <a:lnTo>
                    <a:pt x="54809" y="32471"/>
                  </a:lnTo>
                  <a:lnTo>
                    <a:pt x="55058" y="32055"/>
                  </a:lnTo>
                  <a:lnTo>
                    <a:pt x="55291" y="31623"/>
                  </a:lnTo>
                  <a:lnTo>
                    <a:pt x="55490" y="31192"/>
                  </a:lnTo>
                  <a:lnTo>
                    <a:pt x="55689" y="30743"/>
                  </a:lnTo>
                  <a:lnTo>
                    <a:pt x="55855" y="30295"/>
                  </a:lnTo>
                  <a:lnTo>
                    <a:pt x="56021" y="29830"/>
                  </a:lnTo>
                  <a:lnTo>
                    <a:pt x="56171" y="29365"/>
                  </a:lnTo>
                  <a:lnTo>
                    <a:pt x="56304" y="28900"/>
                  </a:lnTo>
                  <a:lnTo>
                    <a:pt x="56420" y="28435"/>
                  </a:lnTo>
                  <a:lnTo>
                    <a:pt x="56652" y="27488"/>
                  </a:lnTo>
                  <a:lnTo>
                    <a:pt x="56852" y="26541"/>
                  </a:lnTo>
                  <a:lnTo>
                    <a:pt x="57051" y="25578"/>
                  </a:lnTo>
                  <a:lnTo>
                    <a:pt x="57333" y="24150"/>
                  </a:lnTo>
                  <a:close/>
                  <a:moveTo>
                    <a:pt x="22837" y="31242"/>
                  </a:moveTo>
                  <a:lnTo>
                    <a:pt x="22771" y="31756"/>
                  </a:lnTo>
                  <a:lnTo>
                    <a:pt x="22622" y="32836"/>
                  </a:lnTo>
                  <a:lnTo>
                    <a:pt x="22472" y="33915"/>
                  </a:lnTo>
                  <a:lnTo>
                    <a:pt x="22356" y="34563"/>
                  </a:lnTo>
                  <a:lnTo>
                    <a:pt x="22240" y="35178"/>
                  </a:lnTo>
                  <a:lnTo>
                    <a:pt x="22107" y="35759"/>
                  </a:lnTo>
                  <a:lnTo>
                    <a:pt x="21957" y="36324"/>
                  </a:lnTo>
                  <a:lnTo>
                    <a:pt x="20911" y="36805"/>
                  </a:lnTo>
                  <a:lnTo>
                    <a:pt x="20977" y="36174"/>
                  </a:lnTo>
                  <a:lnTo>
                    <a:pt x="21094" y="35543"/>
                  </a:lnTo>
                  <a:lnTo>
                    <a:pt x="21243" y="34895"/>
                  </a:lnTo>
                  <a:lnTo>
                    <a:pt x="21409" y="34281"/>
                  </a:lnTo>
                  <a:lnTo>
                    <a:pt x="21542" y="33866"/>
                  </a:lnTo>
                  <a:lnTo>
                    <a:pt x="21691" y="33467"/>
                  </a:lnTo>
                  <a:lnTo>
                    <a:pt x="21858" y="33085"/>
                  </a:lnTo>
                  <a:lnTo>
                    <a:pt x="22024" y="32703"/>
                  </a:lnTo>
                  <a:lnTo>
                    <a:pt x="22206" y="32321"/>
                  </a:lnTo>
                  <a:lnTo>
                    <a:pt x="22406" y="31956"/>
                  </a:lnTo>
                  <a:lnTo>
                    <a:pt x="22622" y="31590"/>
                  </a:lnTo>
                  <a:lnTo>
                    <a:pt x="22837" y="31242"/>
                  </a:lnTo>
                  <a:close/>
                  <a:moveTo>
                    <a:pt x="58097" y="35576"/>
                  </a:moveTo>
                  <a:lnTo>
                    <a:pt x="58263" y="35909"/>
                  </a:lnTo>
                  <a:lnTo>
                    <a:pt x="58446" y="36224"/>
                  </a:lnTo>
                  <a:lnTo>
                    <a:pt x="58645" y="36556"/>
                  </a:lnTo>
                  <a:lnTo>
                    <a:pt x="58861" y="36855"/>
                  </a:lnTo>
                  <a:lnTo>
                    <a:pt x="58446" y="36639"/>
                  </a:lnTo>
                  <a:lnTo>
                    <a:pt x="58014" y="36440"/>
                  </a:lnTo>
                  <a:lnTo>
                    <a:pt x="57583" y="36274"/>
                  </a:lnTo>
                  <a:lnTo>
                    <a:pt x="57134" y="36108"/>
                  </a:lnTo>
                  <a:lnTo>
                    <a:pt x="57317" y="35975"/>
                  </a:lnTo>
                  <a:lnTo>
                    <a:pt x="57499" y="35859"/>
                  </a:lnTo>
                  <a:lnTo>
                    <a:pt x="57782" y="35693"/>
                  </a:lnTo>
                  <a:lnTo>
                    <a:pt x="58097" y="35576"/>
                  </a:lnTo>
                  <a:close/>
                  <a:moveTo>
                    <a:pt x="42784" y="34895"/>
                  </a:moveTo>
                  <a:lnTo>
                    <a:pt x="43183" y="35194"/>
                  </a:lnTo>
                  <a:lnTo>
                    <a:pt x="43615" y="35460"/>
                  </a:lnTo>
                  <a:lnTo>
                    <a:pt x="44063" y="35709"/>
                  </a:lnTo>
                  <a:lnTo>
                    <a:pt x="44512" y="35925"/>
                  </a:lnTo>
                  <a:lnTo>
                    <a:pt x="44047" y="36241"/>
                  </a:lnTo>
                  <a:lnTo>
                    <a:pt x="43598" y="36540"/>
                  </a:lnTo>
                  <a:lnTo>
                    <a:pt x="43183" y="36855"/>
                  </a:lnTo>
                  <a:lnTo>
                    <a:pt x="42784" y="37171"/>
                  </a:lnTo>
                  <a:lnTo>
                    <a:pt x="42834" y="36606"/>
                  </a:lnTo>
                  <a:lnTo>
                    <a:pt x="42834" y="36025"/>
                  </a:lnTo>
                  <a:lnTo>
                    <a:pt x="42818" y="35460"/>
                  </a:lnTo>
                  <a:lnTo>
                    <a:pt x="42784" y="34895"/>
                  </a:lnTo>
                  <a:close/>
                  <a:moveTo>
                    <a:pt x="54742" y="36340"/>
                  </a:moveTo>
                  <a:lnTo>
                    <a:pt x="55041" y="36357"/>
                  </a:lnTo>
                  <a:lnTo>
                    <a:pt x="55324" y="36390"/>
                  </a:lnTo>
                  <a:lnTo>
                    <a:pt x="55623" y="36440"/>
                  </a:lnTo>
                  <a:lnTo>
                    <a:pt x="55922" y="36490"/>
                  </a:lnTo>
                  <a:lnTo>
                    <a:pt x="55772" y="36706"/>
                  </a:lnTo>
                  <a:lnTo>
                    <a:pt x="55639" y="36938"/>
                  </a:lnTo>
                  <a:lnTo>
                    <a:pt x="55390" y="37403"/>
                  </a:lnTo>
                  <a:lnTo>
                    <a:pt x="54892" y="37221"/>
                  </a:lnTo>
                  <a:lnTo>
                    <a:pt x="54410" y="37071"/>
                  </a:lnTo>
                  <a:lnTo>
                    <a:pt x="53912" y="36938"/>
                  </a:lnTo>
                  <a:lnTo>
                    <a:pt x="53430" y="36839"/>
                  </a:lnTo>
                  <a:lnTo>
                    <a:pt x="52932" y="36756"/>
                  </a:lnTo>
                  <a:lnTo>
                    <a:pt x="52417" y="36672"/>
                  </a:lnTo>
                  <a:lnTo>
                    <a:pt x="52683" y="36573"/>
                  </a:lnTo>
                  <a:lnTo>
                    <a:pt x="52982" y="36506"/>
                  </a:lnTo>
                  <a:lnTo>
                    <a:pt x="53264" y="36440"/>
                  </a:lnTo>
                  <a:lnTo>
                    <a:pt x="53563" y="36390"/>
                  </a:lnTo>
                  <a:lnTo>
                    <a:pt x="53862" y="36357"/>
                  </a:lnTo>
                  <a:lnTo>
                    <a:pt x="54145" y="36340"/>
                  </a:lnTo>
                  <a:close/>
                  <a:moveTo>
                    <a:pt x="12507" y="23137"/>
                  </a:moveTo>
                  <a:lnTo>
                    <a:pt x="12739" y="23452"/>
                  </a:lnTo>
                  <a:lnTo>
                    <a:pt x="12407" y="23568"/>
                  </a:lnTo>
                  <a:lnTo>
                    <a:pt x="12075" y="23685"/>
                  </a:lnTo>
                  <a:lnTo>
                    <a:pt x="11760" y="23817"/>
                  </a:lnTo>
                  <a:lnTo>
                    <a:pt x="11444" y="23967"/>
                  </a:lnTo>
                  <a:lnTo>
                    <a:pt x="11128" y="24133"/>
                  </a:lnTo>
                  <a:lnTo>
                    <a:pt x="10829" y="24299"/>
                  </a:lnTo>
                  <a:lnTo>
                    <a:pt x="10530" y="24498"/>
                  </a:lnTo>
                  <a:lnTo>
                    <a:pt x="10248" y="24698"/>
                  </a:lnTo>
                  <a:lnTo>
                    <a:pt x="9949" y="24914"/>
                  </a:lnTo>
                  <a:lnTo>
                    <a:pt x="9650" y="25146"/>
                  </a:lnTo>
                  <a:lnTo>
                    <a:pt x="9368" y="25395"/>
                  </a:lnTo>
                  <a:lnTo>
                    <a:pt x="9102" y="25644"/>
                  </a:lnTo>
                  <a:lnTo>
                    <a:pt x="8836" y="25927"/>
                  </a:lnTo>
                  <a:lnTo>
                    <a:pt x="8587" y="26193"/>
                  </a:lnTo>
                  <a:lnTo>
                    <a:pt x="8338" y="26491"/>
                  </a:lnTo>
                  <a:lnTo>
                    <a:pt x="8106" y="26790"/>
                  </a:lnTo>
                  <a:lnTo>
                    <a:pt x="7873" y="27106"/>
                  </a:lnTo>
                  <a:lnTo>
                    <a:pt x="7674" y="27422"/>
                  </a:lnTo>
                  <a:lnTo>
                    <a:pt x="7458" y="27754"/>
                  </a:lnTo>
                  <a:lnTo>
                    <a:pt x="7275" y="28086"/>
                  </a:lnTo>
                  <a:lnTo>
                    <a:pt x="7093" y="28435"/>
                  </a:lnTo>
                  <a:lnTo>
                    <a:pt x="6910" y="28783"/>
                  </a:lnTo>
                  <a:lnTo>
                    <a:pt x="6744" y="29149"/>
                  </a:lnTo>
                  <a:lnTo>
                    <a:pt x="6594" y="29531"/>
                  </a:lnTo>
                  <a:lnTo>
                    <a:pt x="6461" y="29896"/>
                  </a:lnTo>
                  <a:lnTo>
                    <a:pt x="6345" y="30262"/>
                  </a:lnTo>
                  <a:lnTo>
                    <a:pt x="6245" y="30627"/>
                  </a:lnTo>
                  <a:lnTo>
                    <a:pt x="6146" y="31009"/>
                  </a:lnTo>
                  <a:lnTo>
                    <a:pt x="6063" y="31374"/>
                  </a:lnTo>
                  <a:lnTo>
                    <a:pt x="5980" y="31756"/>
                  </a:lnTo>
                  <a:lnTo>
                    <a:pt x="5913" y="32138"/>
                  </a:lnTo>
                  <a:lnTo>
                    <a:pt x="5863" y="32520"/>
                  </a:lnTo>
                  <a:lnTo>
                    <a:pt x="5830" y="32902"/>
                  </a:lnTo>
                  <a:lnTo>
                    <a:pt x="5797" y="33284"/>
                  </a:lnTo>
                  <a:lnTo>
                    <a:pt x="5797" y="33683"/>
                  </a:lnTo>
                  <a:lnTo>
                    <a:pt x="5780" y="34065"/>
                  </a:lnTo>
                  <a:lnTo>
                    <a:pt x="5797" y="34447"/>
                  </a:lnTo>
                  <a:lnTo>
                    <a:pt x="5814" y="34829"/>
                  </a:lnTo>
                  <a:lnTo>
                    <a:pt x="5847" y="35211"/>
                  </a:lnTo>
                  <a:lnTo>
                    <a:pt x="5897" y="35610"/>
                  </a:lnTo>
                  <a:lnTo>
                    <a:pt x="5980" y="36058"/>
                  </a:lnTo>
                  <a:lnTo>
                    <a:pt x="6079" y="36523"/>
                  </a:lnTo>
                  <a:lnTo>
                    <a:pt x="6196" y="36971"/>
                  </a:lnTo>
                  <a:lnTo>
                    <a:pt x="6345" y="37436"/>
                  </a:lnTo>
                  <a:lnTo>
                    <a:pt x="6345" y="37436"/>
                  </a:lnTo>
                  <a:lnTo>
                    <a:pt x="6030" y="37270"/>
                  </a:lnTo>
                  <a:lnTo>
                    <a:pt x="5731" y="37104"/>
                  </a:lnTo>
                  <a:lnTo>
                    <a:pt x="5448" y="36905"/>
                  </a:lnTo>
                  <a:lnTo>
                    <a:pt x="5166" y="36672"/>
                  </a:lnTo>
                  <a:lnTo>
                    <a:pt x="4900" y="36440"/>
                  </a:lnTo>
                  <a:lnTo>
                    <a:pt x="4651" y="36191"/>
                  </a:lnTo>
                  <a:lnTo>
                    <a:pt x="4419" y="35925"/>
                  </a:lnTo>
                  <a:lnTo>
                    <a:pt x="4203" y="35626"/>
                  </a:lnTo>
                  <a:lnTo>
                    <a:pt x="4003" y="35327"/>
                  </a:lnTo>
                  <a:lnTo>
                    <a:pt x="3821" y="35012"/>
                  </a:lnTo>
                  <a:lnTo>
                    <a:pt x="3671" y="34696"/>
                  </a:lnTo>
                  <a:lnTo>
                    <a:pt x="3522" y="34347"/>
                  </a:lnTo>
                  <a:lnTo>
                    <a:pt x="3389" y="33999"/>
                  </a:lnTo>
                  <a:lnTo>
                    <a:pt x="3289" y="33633"/>
                  </a:lnTo>
                  <a:lnTo>
                    <a:pt x="3190" y="33251"/>
                  </a:lnTo>
                  <a:lnTo>
                    <a:pt x="3123" y="32869"/>
                  </a:lnTo>
                  <a:lnTo>
                    <a:pt x="3073" y="32471"/>
                  </a:lnTo>
                  <a:lnTo>
                    <a:pt x="3040" y="32055"/>
                  </a:lnTo>
                  <a:lnTo>
                    <a:pt x="3040" y="31574"/>
                  </a:lnTo>
                  <a:lnTo>
                    <a:pt x="3057" y="31092"/>
                  </a:lnTo>
                  <a:lnTo>
                    <a:pt x="3090" y="30627"/>
                  </a:lnTo>
                  <a:lnTo>
                    <a:pt x="3173" y="30162"/>
                  </a:lnTo>
                  <a:lnTo>
                    <a:pt x="3256" y="29697"/>
                  </a:lnTo>
                  <a:lnTo>
                    <a:pt x="3389" y="29248"/>
                  </a:lnTo>
                  <a:lnTo>
                    <a:pt x="3522" y="28817"/>
                  </a:lnTo>
                  <a:lnTo>
                    <a:pt x="3688" y="28385"/>
                  </a:lnTo>
                  <a:lnTo>
                    <a:pt x="3887" y="27970"/>
                  </a:lnTo>
                  <a:lnTo>
                    <a:pt x="4103" y="27571"/>
                  </a:lnTo>
                  <a:lnTo>
                    <a:pt x="4336" y="27172"/>
                  </a:lnTo>
                  <a:lnTo>
                    <a:pt x="4601" y="26807"/>
                  </a:lnTo>
                  <a:lnTo>
                    <a:pt x="4867" y="26458"/>
                  </a:lnTo>
                  <a:lnTo>
                    <a:pt x="5166" y="26143"/>
                  </a:lnTo>
                  <a:lnTo>
                    <a:pt x="5482" y="25827"/>
                  </a:lnTo>
                  <a:lnTo>
                    <a:pt x="5830" y="25545"/>
                  </a:lnTo>
                  <a:lnTo>
                    <a:pt x="6179" y="25279"/>
                  </a:lnTo>
                  <a:lnTo>
                    <a:pt x="6544" y="25030"/>
                  </a:lnTo>
                  <a:lnTo>
                    <a:pt x="6926" y="24814"/>
                  </a:lnTo>
                  <a:lnTo>
                    <a:pt x="7325" y="24598"/>
                  </a:lnTo>
                  <a:lnTo>
                    <a:pt x="7724" y="24399"/>
                  </a:lnTo>
                  <a:lnTo>
                    <a:pt x="8122" y="24233"/>
                  </a:lnTo>
                  <a:lnTo>
                    <a:pt x="8537" y="24067"/>
                  </a:lnTo>
                  <a:lnTo>
                    <a:pt x="8953" y="23917"/>
                  </a:lnTo>
                  <a:lnTo>
                    <a:pt x="9385" y="23784"/>
                  </a:lnTo>
                  <a:lnTo>
                    <a:pt x="9816" y="23651"/>
                  </a:lnTo>
                  <a:lnTo>
                    <a:pt x="10265" y="23552"/>
                  </a:lnTo>
                  <a:lnTo>
                    <a:pt x="10697" y="23435"/>
                  </a:lnTo>
                  <a:lnTo>
                    <a:pt x="11593" y="23269"/>
                  </a:lnTo>
                  <a:lnTo>
                    <a:pt x="12507" y="23137"/>
                  </a:lnTo>
                  <a:close/>
                  <a:moveTo>
                    <a:pt x="13188" y="24017"/>
                  </a:moveTo>
                  <a:lnTo>
                    <a:pt x="13487" y="24366"/>
                  </a:lnTo>
                  <a:lnTo>
                    <a:pt x="13819" y="24714"/>
                  </a:lnTo>
                  <a:lnTo>
                    <a:pt x="14135" y="25030"/>
                  </a:lnTo>
                  <a:lnTo>
                    <a:pt x="14483" y="25345"/>
                  </a:lnTo>
                  <a:lnTo>
                    <a:pt x="14832" y="25661"/>
                  </a:lnTo>
                  <a:lnTo>
                    <a:pt x="15197" y="25943"/>
                  </a:lnTo>
                  <a:lnTo>
                    <a:pt x="15579" y="26226"/>
                  </a:lnTo>
                  <a:lnTo>
                    <a:pt x="15961" y="26491"/>
                  </a:lnTo>
                  <a:lnTo>
                    <a:pt x="16360" y="26757"/>
                  </a:lnTo>
                  <a:lnTo>
                    <a:pt x="16775" y="27006"/>
                  </a:lnTo>
                  <a:lnTo>
                    <a:pt x="17191" y="27222"/>
                  </a:lnTo>
                  <a:lnTo>
                    <a:pt x="17622" y="27455"/>
                  </a:lnTo>
                  <a:lnTo>
                    <a:pt x="18054" y="27654"/>
                  </a:lnTo>
                  <a:lnTo>
                    <a:pt x="18486" y="27837"/>
                  </a:lnTo>
                  <a:lnTo>
                    <a:pt x="18951" y="28019"/>
                  </a:lnTo>
                  <a:lnTo>
                    <a:pt x="19399" y="28186"/>
                  </a:lnTo>
                  <a:lnTo>
                    <a:pt x="19084" y="29149"/>
                  </a:lnTo>
                  <a:lnTo>
                    <a:pt x="18918" y="29614"/>
                  </a:lnTo>
                  <a:lnTo>
                    <a:pt x="18735" y="30096"/>
                  </a:lnTo>
                  <a:lnTo>
                    <a:pt x="18552" y="30561"/>
                  </a:lnTo>
                  <a:lnTo>
                    <a:pt x="18353" y="31009"/>
                  </a:lnTo>
                  <a:lnTo>
                    <a:pt x="18137" y="31457"/>
                  </a:lnTo>
                  <a:lnTo>
                    <a:pt x="17921" y="31906"/>
                  </a:lnTo>
                  <a:lnTo>
                    <a:pt x="17689" y="32354"/>
                  </a:lnTo>
                  <a:lnTo>
                    <a:pt x="17440" y="32769"/>
                  </a:lnTo>
                  <a:lnTo>
                    <a:pt x="17174" y="33201"/>
                  </a:lnTo>
                  <a:lnTo>
                    <a:pt x="16908" y="33600"/>
                  </a:lnTo>
                  <a:lnTo>
                    <a:pt x="16609" y="34015"/>
                  </a:lnTo>
                  <a:lnTo>
                    <a:pt x="16310" y="34397"/>
                  </a:lnTo>
                  <a:lnTo>
                    <a:pt x="15995" y="34779"/>
                  </a:lnTo>
                  <a:lnTo>
                    <a:pt x="15646" y="35145"/>
                  </a:lnTo>
                  <a:lnTo>
                    <a:pt x="15413" y="35394"/>
                  </a:lnTo>
                  <a:lnTo>
                    <a:pt x="15148" y="35626"/>
                  </a:lnTo>
                  <a:lnTo>
                    <a:pt x="14899" y="35842"/>
                  </a:lnTo>
                  <a:lnTo>
                    <a:pt x="14616" y="36058"/>
                  </a:lnTo>
                  <a:lnTo>
                    <a:pt x="14334" y="36274"/>
                  </a:lnTo>
                  <a:lnTo>
                    <a:pt x="14052" y="36473"/>
                  </a:lnTo>
                  <a:lnTo>
                    <a:pt x="13753" y="36656"/>
                  </a:lnTo>
                  <a:lnTo>
                    <a:pt x="13454" y="36839"/>
                  </a:lnTo>
                  <a:lnTo>
                    <a:pt x="13138" y="37005"/>
                  </a:lnTo>
                  <a:lnTo>
                    <a:pt x="12822" y="37171"/>
                  </a:lnTo>
                  <a:lnTo>
                    <a:pt x="12507" y="37304"/>
                  </a:lnTo>
                  <a:lnTo>
                    <a:pt x="12191" y="37436"/>
                  </a:lnTo>
                  <a:lnTo>
                    <a:pt x="11859" y="37569"/>
                  </a:lnTo>
                  <a:lnTo>
                    <a:pt x="11527" y="37669"/>
                  </a:lnTo>
                  <a:lnTo>
                    <a:pt x="11195" y="37769"/>
                  </a:lnTo>
                  <a:lnTo>
                    <a:pt x="10863" y="37852"/>
                  </a:lnTo>
                  <a:lnTo>
                    <a:pt x="10381" y="37935"/>
                  </a:lnTo>
                  <a:lnTo>
                    <a:pt x="9899" y="38001"/>
                  </a:lnTo>
                  <a:lnTo>
                    <a:pt x="9418" y="38034"/>
                  </a:lnTo>
                  <a:lnTo>
                    <a:pt x="8953" y="38034"/>
                  </a:lnTo>
                  <a:lnTo>
                    <a:pt x="8488" y="38018"/>
                  </a:lnTo>
                  <a:lnTo>
                    <a:pt x="8039" y="37951"/>
                  </a:lnTo>
                  <a:lnTo>
                    <a:pt x="7607" y="37868"/>
                  </a:lnTo>
                  <a:lnTo>
                    <a:pt x="7176" y="37752"/>
                  </a:lnTo>
                  <a:lnTo>
                    <a:pt x="6960" y="37204"/>
                  </a:lnTo>
                  <a:lnTo>
                    <a:pt x="6794" y="36639"/>
                  </a:lnTo>
                  <a:lnTo>
                    <a:pt x="6661" y="36075"/>
                  </a:lnTo>
                  <a:lnTo>
                    <a:pt x="6561" y="35510"/>
                  </a:lnTo>
                  <a:lnTo>
                    <a:pt x="6528" y="35145"/>
                  </a:lnTo>
                  <a:lnTo>
                    <a:pt x="6495" y="34779"/>
                  </a:lnTo>
                  <a:lnTo>
                    <a:pt x="6461" y="34414"/>
                  </a:lnTo>
                  <a:lnTo>
                    <a:pt x="6461" y="34048"/>
                  </a:lnTo>
                  <a:lnTo>
                    <a:pt x="6461" y="33683"/>
                  </a:lnTo>
                  <a:lnTo>
                    <a:pt x="6478" y="33318"/>
                  </a:lnTo>
                  <a:lnTo>
                    <a:pt x="6495" y="32969"/>
                  </a:lnTo>
                  <a:lnTo>
                    <a:pt x="6528" y="32603"/>
                  </a:lnTo>
                  <a:lnTo>
                    <a:pt x="6578" y="32238"/>
                  </a:lnTo>
                  <a:lnTo>
                    <a:pt x="6644" y="31873"/>
                  </a:lnTo>
                  <a:lnTo>
                    <a:pt x="6711" y="31524"/>
                  </a:lnTo>
                  <a:lnTo>
                    <a:pt x="6794" y="31158"/>
                  </a:lnTo>
                  <a:lnTo>
                    <a:pt x="6877" y="30810"/>
                  </a:lnTo>
                  <a:lnTo>
                    <a:pt x="6993" y="30461"/>
                  </a:lnTo>
                  <a:lnTo>
                    <a:pt x="7109" y="30112"/>
                  </a:lnTo>
                  <a:lnTo>
                    <a:pt x="7225" y="29763"/>
                  </a:lnTo>
                  <a:lnTo>
                    <a:pt x="7375" y="29415"/>
                  </a:lnTo>
                  <a:lnTo>
                    <a:pt x="7524" y="29082"/>
                  </a:lnTo>
                  <a:lnTo>
                    <a:pt x="7674" y="28734"/>
                  </a:lnTo>
                  <a:lnTo>
                    <a:pt x="7857" y="28418"/>
                  </a:lnTo>
                  <a:lnTo>
                    <a:pt x="8039" y="28102"/>
                  </a:lnTo>
                  <a:lnTo>
                    <a:pt x="8222" y="27787"/>
                  </a:lnTo>
                  <a:lnTo>
                    <a:pt x="8421" y="27488"/>
                  </a:lnTo>
                  <a:lnTo>
                    <a:pt x="8637" y="27206"/>
                  </a:lnTo>
                  <a:lnTo>
                    <a:pt x="8853" y="26923"/>
                  </a:lnTo>
                  <a:lnTo>
                    <a:pt x="9086" y="26641"/>
                  </a:lnTo>
                  <a:lnTo>
                    <a:pt x="9318" y="26392"/>
                  </a:lnTo>
                  <a:lnTo>
                    <a:pt x="9567" y="26126"/>
                  </a:lnTo>
                  <a:lnTo>
                    <a:pt x="9816" y="25894"/>
                  </a:lnTo>
                  <a:lnTo>
                    <a:pt x="10082" y="25661"/>
                  </a:lnTo>
                  <a:lnTo>
                    <a:pt x="10348" y="25445"/>
                  </a:lnTo>
                  <a:lnTo>
                    <a:pt x="10630" y="25229"/>
                  </a:lnTo>
                  <a:lnTo>
                    <a:pt x="10912" y="25047"/>
                  </a:lnTo>
                  <a:lnTo>
                    <a:pt x="11211" y="24847"/>
                  </a:lnTo>
                  <a:lnTo>
                    <a:pt x="11527" y="24681"/>
                  </a:lnTo>
                  <a:lnTo>
                    <a:pt x="11843" y="24532"/>
                  </a:lnTo>
                  <a:lnTo>
                    <a:pt x="12175" y="24382"/>
                  </a:lnTo>
                  <a:lnTo>
                    <a:pt x="12507" y="24249"/>
                  </a:lnTo>
                  <a:lnTo>
                    <a:pt x="12839" y="24133"/>
                  </a:lnTo>
                  <a:lnTo>
                    <a:pt x="13188" y="24017"/>
                  </a:lnTo>
                  <a:close/>
                  <a:moveTo>
                    <a:pt x="64658" y="35527"/>
                  </a:moveTo>
                  <a:lnTo>
                    <a:pt x="64625" y="35942"/>
                  </a:lnTo>
                  <a:lnTo>
                    <a:pt x="64575" y="36357"/>
                  </a:lnTo>
                  <a:lnTo>
                    <a:pt x="64508" y="36772"/>
                  </a:lnTo>
                  <a:lnTo>
                    <a:pt x="64425" y="37171"/>
                  </a:lnTo>
                  <a:lnTo>
                    <a:pt x="64309" y="37586"/>
                  </a:lnTo>
                  <a:lnTo>
                    <a:pt x="64193" y="37985"/>
                  </a:lnTo>
                  <a:lnTo>
                    <a:pt x="64043" y="38383"/>
                  </a:lnTo>
                  <a:lnTo>
                    <a:pt x="63861" y="38782"/>
                  </a:lnTo>
                  <a:lnTo>
                    <a:pt x="63728" y="38566"/>
                  </a:lnTo>
                  <a:lnTo>
                    <a:pt x="63611" y="38333"/>
                  </a:lnTo>
                  <a:lnTo>
                    <a:pt x="63512" y="38101"/>
                  </a:lnTo>
                  <a:lnTo>
                    <a:pt x="63429" y="37852"/>
                  </a:lnTo>
                  <a:lnTo>
                    <a:pt x="63362" y="37603"/>
                  </a:lnTo>
                  <a:lnTo>
                    <a:pt x="63312" y="37353"/>
                  </a:lnTo>
                  <a:lnTo>
                    <a:pt x="63279" y="37104"/>
                  </a:lnTo>
                  <a:lnTo>
                    <a:pt x="63279" y="36839"/>
                  </a:lnTo>
                  <a:lnTo>
                    <a:pt x="63312" y="36506"/>
                  </a:lnTo>
                  <a:lnTo>
                    <a:pt x="63395" y="36191"/>
                  </a:lnTo>
                  <a:lnTo>
                    <a:pt x="63495" y="35875"/>
                  </a:lnTo>
                  <a:lnTo>
                    <a:pt x="63611" y="35576"/>
                  </a:lnTo>
                  <a:lnTo>
                    <a:pt x="64143" y="35560"/>
                  </a:lnTo>
                  <a:lnTo>
                    <a:pt x="64658" y="35527"/>
                  </a:lnTo>
                  <a:close/>
                  <a:moveTo>
                    <a:pt x="21708" y="37171"/>
                  </a:moveTo>
                  <a:lnTo>
                    <a:pt x="21525" y="37702"/>
                  </a:lnTo>
                  <a:lnTo>
                    <a:pt x="21343" y="38184"/>
                  </a:lnTo>
                  <a:lnTo>
                    <a:pt x="21143" y="38666"/>
                  </a:lnTo>
                  <a:lnTo>
                    <a:pt x="20944" y="39097"/>
                  </a:lnTo>
                  <a:lnTo>
                    <a:pt x="20894" y="38715"/>
                  </a:lnTo>
                  <a:lnTo>
                    <a:pt x="20878" y="38333"/>
                  </a:lnTo>
                  <a:lnTo>
                    <a:pt x="20861" y="37951"/>
                  </a:lnTo>
                  <a:lnTo>
                    <a:pt x="20878" y="37569"/>
                  </a:lnTo>
                  <a:lnTo>
                    <a:pt x="21708" y="37171"/>
                  </a:lnTo>
                  <a:close/>
                  <a:moveTo>
                    <a:pt x="11527" y="14567"/>
                  </a:moveTo>
                  <a:lnTo>
                    <a:pt x="11361" y="14915"/>
                  </a:lnTo>
                  <a:lnTo>
                    <a:pt x="11211" y="15281"/>
                  </a:lnTo>
                  <a:lnTo>
                    <a:pt x="11079" y="15629"/>
                  </a:lnTo>
                  <a:lnTo>
                    <a:pt x="10962" y="15978"/>
                  </a:lnTo>
                  <a:lnTo>
                    <a:pt x="10879" y="16327"/>
                  </a:lnTo>
                  <a:lnTo>
                    <a:pt x="10796" y="16676"/>
                  </a:lnTo>
                  <a:lnTo>
                    <a:pt x="10730" y="17025"/>
                  </a:lnTo>
                  <a:lnTo>
                    <a:pt x="10697" y="17373"/>
                  </a:lnTo>
                  <a:lnTo>
                    <a:pt x="10680" y="17689"/>
                  </a:lnTo>
                  <a:lnTo>
                    <a:pt x="10680" y="18004"/>
                  </a:lnTo>
                  <a:lnTo>
                    <a:pt x="10680" y="18320"/>
                  </a:lnTo>
                  <a:lnTo>
                    <a:pt x="10713" y="18636"/>
                  </a:lnTo>
                  <a:lnTo>
                    <a:pt x="10746" y="18951"/>
                  </a:lnTo>
                  <a:lnTo>
                    <a:pt x="10796" y="19267"/>
                  </a:lnTo>
                  <a:lnTo>
                    <a:pt x="10863" y="19599"/>
                  </a:lnTo>
                  <a:lnTo>
                    <a:pt x="10946" y="19914"/>
                  </a:lnTo>
                  <a:lnTo>
                    <a:pt x="11045" y="20247"/>
                  </a:lnTo>
                  <a:lnTo>
                    <a:pt x="11145" y="20579"/>
                  </a:lnTo>
                  <a:lnTo>
                    <a:pt x="11278" y="20894"/>
                  </a:lnTo>
                  <a:lnTo>
                    <a:pt x="11411" y="21227"/>
                  </a:lnTo>
                  <a:lnTo>
                    <a:pt x="11560" y="21542"/>
                  </a:lnTo>
                  <a:lnTo>
                    <a:pt x="11726" y="21874"/>
                  </a:lnTo>
                  <a:lnTo>
                    <a:pt x="11909" y="22190"/>
                  </a:lnTo>
                  <a:lnTo>
                    <a:pt x="12092" y="22505"/>
                  </a:lnTo>
                  <a:lnTo>
                    <a:pt x="11195" y="22655"/>
                  </a:lnTo>
                  <a:lnTo>
                    <a:pt x="10298" y="22854"/>
                  </a:lnTo>
                  <a:lnTo>
                    <a:pt x="9866" y="22954"/>
                  </a:lnTo>
                  <a:lnTo>
                    <a:pt x="9434" y="23070"/>
                  </a:lnTo>
                  <a:lnTo>
                    <a:pt x="9003" y="23203"/>
                  </a:lnTo>
                  <a:lnTo>
                    <a:pt x="8571" y="23336"/>
                  </a:lnTo>
                  <a:lnTo>
                    <a:pt x="8139" y="23502"/>
                  </a:lnTo>
                  <a:lnTo>
                    <a:pt x="7740" y="23668"/>
                  </a:lnTo>
                  <a:lnTo>
                    <a:pt x="7325" y="23851"/>
                  </a:lnTo>
                  <a:lnTo>
                    <a:pt x="6926" y="24050"/>
                  </a:lnTo>
                  <a:lnTo>
                    <a:pt x="6528" y="24266"/>
                  </a:lnTo>
                  <a:lnTo>
                    <a:pt x="6146" y="24498"/>
                  </a:lnTo>
                  <a:lnTo>
                    <a:pt x="5780" y="24748"/>
                  </a:lnTo>
                  <a:lnTo>
                    <a:pt x="5415" y="25013"/>
                  </a:lnTo>
                  <a:lnTo>
                    <a:pt x="5050" y="25329"/>
                  </a:lnTo>
                  <a:lnTo>
                    <a:pt x="4701" y="25661"/>
                  </a:lnTo>
                  <a:lnTo>
                    <a:pt x="4369" y="26026"/>
                  </a:lnTo>
                  <a:lnTo>
                    <a:pt x="4070" y="26392"/>
                  </a:lnTo>
                  <a:lnTo>
                    <a:pt x="3787" y="26807"/>
                  </a:lnTo>
                  <a:lnTo>
                    <a:pt x="3538" y="27222"/>
                  </a:lnTo>
                  <a:lnTo>
                    <a:pt x="3289" y="27654"/>
                  </a:lnTo>
                  <a:lnTo>
                    <a:pt x="3090" y="28102"/>
                  </a:lnTo>
                  <a:lnTo>
                    <a:pt x="2907" y="28568"/>
                  </a:lnTo>
                  <a:lnTo>
                    <a:pt x="2741" y="29049"/>
                  </a:lnTo>
                  <a:lnTo>
                    <a:pt x="2608" y="29531"/>
                  </a:lnTo>
                  <a:lnTo>
                    <a:pt x="2509" y="30029"/>
                  </a:lnTo>
                  <a:lnTo>
                    <a:pt x="2426" y="30544"/>
                  </a:lnTo>
                  <a:lnTo>
                    <a:pt x="2376" y="31059"/>
                  </a:lnTo>
                  <a:lnTo>
                    <a:pt x="2359" y="31574"/>
                  </a:lnTo>
                  <a:lnTo>
                    <a:pt x="2376" y="32089"/>
                  </a:lnTo>
                  <a:lnTo>
                    <a:pt x="2409" y="32537"/>
                  </a:lnTo>
                  <a:lnTo>
                    <a:pt x="2459" y="32969"/>
                  </a:lnTo>
                  <a:lnTo>
                    <a:pt x="2542" y="33401"/>
                  </a:lnTo>
                  <a:lnTo>
                    <a:pt x="2641" y="33816"/>
                  </a:lnTo>
                  <a:lnTo>
                    <a:pt x="2758" y="34214"/>
                  </a:lnTo>
                  <a:lnTo>
                    <a:pt x="2907" y="34613"/>
                  </a:lnTo>
                  <a:lnTo>
                    <a:pt x="3073" y="34995"/>
                  </a:lnTo>
                  <a:lnTo>
                    <a:pt x="3256" y="35360"/>
                  </a:lnTo>
                  <a:lnTo>
                    <a:pt x="3455" y="35709"/>
                  </a:lnTo>
                  <a:lnTo>
                    <a:pt x="3671" y="36041"/>
                  </a:lnTo>
                  <a:lnTo>
                    <a:pt x="3904" y="36357"/>
                  </a:lnTo>
                  <a:lnTo>
                    <a:pt x="4169" y="36656"/>
                  </a:lnTo>
                  <a:lnTo>
                    <a:pt x="4452" y="36938"/>
                  </a:lnTo>
                  <a:lnTo>
                    <a:pt x="4734" y="37204"/>
                  </a:lnTo>
                  <a:lnTo>
                    <a:pt x="5050" y="37436"/>
                  </a:lnTo>
                  <a:lnTo>
                    <a:pt x="5382" y="37669"/>
                  </a:lnTo>
                  <a:lnTo>
                    <a:pt x="5681" y="37852"/>
                  </a:lnTo>
                  <a:lnTo>
                    <a:pt x="6013" y="38018"/>
                  </a:lnTo>
                  <a:lnTo>
                    <a:pt x="6329" y="38167"/>
                  </a:lnTo>
                  <a:lnTo>
                    <a:pt x="6677" y="38300"/>
                  </a:lnTo>
                  <a:lnTo>
                    <a:pt x="6893" y="38749"/>
                  </a:lnTo>
                  <a:lnTo>
                    <a:pt x="7126" y="39197"/>
                  </a:lnTo>
                  <a:lnTo>
                    <a:pt x="6760" y="39064"/>
                  </a:lnTo>
                  <a:lnTo>
                    <a:pt x="6412" y="38931"/>
                  </a:lnTo>
                  <a:lnTo>
                    <a:pt x="6079" y="38765"/>
                  </a:lnTo>
                  <a:lnTo>
                    <a:pt x="5747" y="38616"/>
                  </a:lnTo>
                  <a:lnTo>
                    <a:pt x="5432" y="38433"/>
                  </a:lnTo>
                  <a:lnTo>
                    <a:pt x="5116" y="38250"/>
                  </a:lnTo>
                  <a:lnTo>
                    <a:pt x="4817" y="38068"/>
                  </a:lnTo>
                  <a:lnTo>
                    <a:pt x="4535" y="37868"/>
                  </a:lnTo>
                  <a:lnTo>
                    <a:pt x="4252" y="37652"/>
                  </a:lnTo>
                  <a:lnTo>
                    <a:pt x="3970" y="37436"/>
                  </a:lnTo>
                  <a:lnTo>
                    <a:pt x="3721" y="37204"/>
                  </a:lnTo>
                  <a:lnTo>
                    <a:pt x="3472" y="36955"/>
                  </a:lnTo>
                  <a:lnTo>
                    <a:pt x="3223" y="36706"/>
                  </a:lnTo>
                  <a:lnTo>
                    <a:pt x="3007" y="36457"/>
                  </a:lnTo>
                  <a:lnTo>
                    <a:pt x="2791" y="36174"/>
                  </a:lnTo>
                  <a:lnTo>
                    <a:pt x="2575" y="35909"/>
                  </a:lnTo>
                  <a:lnTo>
                    <a:pt x="2359" y="35576"/>
                  </a:lnTo>
                  <a:lnTo>
                    <a:pt x="2143" y="35228"/>
                  </a:lnTo>
                  <a:lnTo>
                    <a:pt x="1944" y="34879"/>
                  </a:lnTo>
                  <a:lnTo>
                    <a:pt x="1761" y="34497"/>
                  </a:lnTo>
                  <a:lnTo>
                    <a:pt x="1595" y="34115"/>
                  </a:lnTo>
                  <a:lnTo>
                    <a:pt x="1446" y="33716"/>
                  </a:lnTo>
                  <a:lnTo>
                    <a:pt x="1296" y="33318"/>
                  </a:lnTo>
                  <a:lnTo>
                    <a:pt x="1180" y="32886"/>
                  </a:lnTo>
                  <a:lnTo>
                    <a:pt x="1064" y="32454"/>
                  </a:lnTo>
                  <a:lnTo>
                    <a:pt x="964" y="32005"/>
                  </a:lnTo>
                  <a:lnTo>
                    <a:pt x="881" y="31557"/>
                  </a:lnTo>
                  <a:lnTo>
                    <a:pt x="814" y="31092"/>
                  </a:lnTo>
                  <a:lnTo>
                    <a:pt x="748" y="30610"/>
                  </a:lnTo>
                  <a:lnTo>
                    <a:pt x="715" y="30129"/>
                  </a:lnTo>
                  <a:lnTo>
                    <a:pt x="682" y="29630"/>
                  </a:lnTo>
                  <a:lnTo>
                    <a:pt x="682" y="29132"/>
                  </a:lnTo>
                  <a:lnTo>
                    <a:pt x="682" y="28352"/>
                  </a:lnTo>
                  <a:lnTo>
                    <a:pt x="731" y="27588"/>
                  </a:lnTo>
                  <a:lnTo>
                    <a:pt x="814" y="26840"/>
                  </a:lnTo>
                  <a:lnTo>
                    <a:pt x="914" y="26076"/>
                  </a:lnTo>
                  <a:lnTo>
                    <a:pt x="1064" y="25345"/>
                  </a:lnTo>
                  <a:lnTo>
                    <a:pt x="1246" y="24615"/>
                  </a:lnTo>
                  <a:lnTo>
                    <a:pt x="1446" y="23901"/>
                  </a:lnTo>
                  <a:lnTo>
                    <a:pt x="1678" y="23203"/>
                  </a:lnTo>
                  <a:lnTo>
                    <a:pt x="1944" y="22522"/>
                  </a:lnTo>
                  <a:lnTo>
                    <a:pt x="2243" y="21858"/>
                  </a:lnTo>
                  <a:lnTo>
                    <a:pt x="2575" y="21210"/>
                  </a:lnTo>
                  <a:lnTo>
                    <a:pt x="2924" y="20595"/>
                  </a:lnTo>
                  <a:lnTo>
                    <a:pt x="3306" y="19998"/>
                  </a:lnTo>
                  <a:lnTo>
                    <a:pt x="3704" y="19416"/>
                  </a:lnTo>
                  <a:lnTo>
                    <a:pt x="4136" y="18868"/>
                  </a:lnTo>
                  <a:lnTo>
                    <a:pt x="4601" y="18337"/>
                  </a:lnTo>
                  <a:lnTo>
                    <a:pt x="4850" y="18071"/>
                  </a:lnTo>
                  <a:lnTo>
                    <a:pt x="5116" y="17822"/>
                  </a:lnTo>
                  <a:lnTo>
                    <a:pt x="5382" y="17573"/>
                  </a:lnTo>
                  <a:lnTo>
                    <a:pt x="5664" y="17324"/>
                  </a:lnTo>
                  <a:lnTo>
                    <a:pt x="5947" y="17091"/>
                  </a:lnTo>
                  <a:lnTo>
                    <a:pt x="6229" y="16875"/>
                  </a:lnTo>
                  <a:lnTo>
                    <a:pt x="6528" y="16659"/>
                  </a:lnTo>
                  <a:lnTo>
                    <a:pt x="6827" y="16443"/>
                  </a:lnTo>
                  <a:lnTo>
                    <a:pt x="7142" y="16244"/>
                  </a:lnTo>
                  <a:lnTo>
                    <a:pt x="7458" y="16061"/>
                  </a:lnTo>
                  <a:lnTo>
                    <a:pt x="7773" y="15879"/>
                  </a:lnTo>
                  <a:lnTo>
                    <a:pt x="8089" y="15713"/>
                  </a:lnTo>
                  <a:lnTo>
                    <a:pt x="8421" y="15546"/>
                  </a:lnTo>
                  <a:lnTo>
                    <a:pt x="8753" y="15397"/>
                  </a:lnTo>
                  <a:lnTo>
                    <a:pt x="9102" y="15247"/>
                  </a:lnTo>
                  <a:lnTo>
                    <a:pt x="9434" y="15131"/>
                  </a:lnTo>
                  <a:lnTo>
                    <a:pt x="9966" y="14949"/>
                  </a:lnTo>
                  <a:lnTo>
                    <a:pt x="10481" y="14799"/>
                  </a:lnTo>
                  <a:lnTo>
                    <a:pt x="11012" y="14666"/>
                  </a:lnTo>
                  <a:lnTo>
                    <a:pt x="11527" y="14567"/>
                  </a:lnTo>
                  <a:close/>
                  <a:moveTo>
                    <a:pt x="60057" y="35344"/>
                  </a:moveTo>
                  <a:lnTo>
                    <a:pt x="60722" y="35394"/>
                  </a:lnTo>
                  <a:lnTo>
                    <a:pt x="61402" y="35460"/>
                  </a:lnTo>
                  <a:lnTo>
                    <a:pt x="62100" y="35527"/>
                  </a:lnTo>
                  <a:lnTo>
                    <a:pt x="62499" y="35560"/>
                  </a:lnTo>
                  <a:lnTo>
                    <a:pt x="62897" y="35576"/>
                  </a:lnTo>
                  <a:lnTo>
                    <a:pt x="62781" y="35859"/>
                  </a:lnTo>
                  <a:lnTo>
                    <a:pt x="62698" y="36174"/>
                  </a:lnTo>
                  <a:lnTo>
                    <a:pt x="62648" y="36490"/>
                  </a:lnTo>
                  <a:lnTo>
                    <a:pt x="62615" y="36805"/>
                  </a:lnTo>
                  <a:lnTo>
                    <a:pt x="62615" y="37154"/>
                  </a:lnTo>
                  <a:lnTo>
                    <a:pt x="62648" y="37486"/>
                  </a:lnTo>
                  <a:lnTo>
                    <a:pt x="62715" y="37802"/>
                  </a:lnTo>
                  <a:lnTo>
                    <a:pt x="62798" y="38101"/>
                  </a:lnTo>
                  <a:lnTo>
                    <a:pt x="62914" y="38416"/>
                  </a:lnTo>
                  <a:lnTo>
                    <a:pt x="63047" y="38699"/>
                  </a:lnTo>
                  <a:lnTo>
                    <a:pt x="63213" y="38981"/>
                  </a:lnTo>
                  <a:lnTo>
                    <a:pt x="63379" y="39263"/>
                  </a:lnTo>
                  <a:lnTo>
                    <a:pt x="63097" y="39180"/>
                  </a:lnTo>
                  <a:lnTo>
                    <a:pt x="62831" y="39081"/>
                  </a:lnTo>
                  <a:lnTo>
                    <a:pt x="62565" y="38964"/>
                  </a:lnTo>
                  <a:lnTo>
                    <a:pt x="62299" y="38848"/>
                  </a:lnTo>
                  <a:lnTo>
                    <a:pt x="62034" y="38715"/>
                  </a:lnTo>
                  <a:lnTo>
                    <a:pt x="61784" y="38582"/>
                  </a:lnTo>
                  <a:lnTo>
                    <a:pt x="61535" y="38433"/>
                  </a:lnTo>
                  <a:lnTo>
                    <a:pt x="61303" y="38284"/>
                  </a:lnTo>
                  <a:lnTo>
                    <a:pt x="61054" y="38117"/>
                  </a:lnTo>
                  <a:lnTo>
                    <a:pt x="60838" y="37951"/>
                  </a:lnTo>
                  <a:lnTo>
                    <a:pt x="60605" y="37769"/>
                  </a:lnTo>
                  <a:lnTo>
                    <a:pt x="60389" y="37586"/>
                  </a:lnTo>
                  <a:lnTo>
                    <a:pt x="60190" y="37387"/>
                  </a:lnTo>
                  <a:lnTo>
                    <a:pt x="59991" y="37187"/>
                  </a:lnTo>
                  <a:lnTo>
                    <a:pt x="59808" y="36971"/>
                  </a:lnTo>
                  <a:lnTo>
                    <a:pt x="59625" y="36756"/>
                  </a:lnTo>
                  <a:lnTo>
                    <a:pt x="59393" y="36440"/>
                  </a:lnTo>
                  <a:lnTo>
                    <a:pt x="59160" y="36108"/>
                  </a:lnTo>
                  <a:lnTo>
                    <a:pt x="58944" y="35759"/>
                  </a:lnTo>
                  <a:lnTo>
                    <a:pt x="58762" y="35410"/>
                  </a:lnTo>
                  <a:lnTo>
                    <a:pt x="59077" y="35360"/>
                  </a:lnTo>
                  <a:lnTo>
                    <a:pt x="59393" y="35344"/>
                  </a:lnTo>
                  <a:close/>
                  <a:moveTo>
                    <a:pt x="71135" y="33417"/>
                  </a:moveTo>
                  <a:lnTo>
                    <a:pt x="71135" y="33766"/>
                  </a:lnTo>
                  <a:lnTo>
                    <a:pt x="71135" y="34131"/>
                  </a:lnTo>
                  <a:lnTo>
                    <a:pt x="71102" y="34480"/>
                  </a:lnTo>
                  <a:lnTo>
                    <a:pt x="71052" y="34829"/>
                  </a:lnTo>
                  <a:lnTo>
                    <a:pt x="71002" y="35161"/>
                  </a:lnTo>
                  <a:lnTo>
                    <a:pt x="70919" y="35493"/>
                  </a:lnTo>
                  <a:lnTo>
                    <a:pt x="70836" y="35809"/>
                  </a:lnTo>
                  <a:lnTo>
                    <a:pt x="70720" y="36124"/>
                  </a:lnTo>
                  <a:lnTo>
                    <a:pt x="70604" y="36423"/>
                  </a:lnTo>
                  <a:lnTo>
                    <a:pt x="70454" y="36706"/>
                  </a:lnTo>
                  <a:lnTo>
                    <a:pt x="70305" y="36988"/>
                  </a:lnTo>
                  <a:lnTo>
                    <a:pt x="70139" y="37254"/>
                  </a:lnTo>
                  <a:lnTo>
                    <a:pt x="69956" y="37503"/>
                  </a:lnTo>
                  <a:lnTo>
                    <a:pt x="69757" y="37752"/>
                  </a:lnTo>
                  <a:lnTo>
                    <a:pt x="69541" y="37985"/>
                  </a:lnTo>
                  <a:lnTo>
                    <a:pt x="69308" y="38200"/>
                  </a:lnTo>
                  <a:lnTo>
                    <a:pt x="69059" y="38400"/>
                  </a:lnTo>
                  <a:lnTo>
                    <a:pt x="68843" y="38566"/>
                  </a:lnTo>
                  <a:lnTo>
                    <a:pt x="68611" y="38732"/>
                  </a:lnTo>
                  <a:lnTo>
                    <a:pt x="68378" y="38865"/>
                  </a:lnTo>
                  <a:lnTo>
                    <a:pt x="68129" y="38998"/>
                  </a:lnTo>
                  <a:lnTo>
                    <a:pt x="67880" y="39114"/>
                  </a:lnTo>
                  <a:lnTo>
                    <a:pt x="67614" y="39214"/>
                  </a:lnTo>
                  <a:lnTo>
                    <a:pt x="67348" y="39313"/>
                  </a:lnTo>
                  <a:lnTo>
                    <a:pt x="67066" y="39396"/>
                  </a:lnTo>
                  <a:lnTo>
                    <a:pt x="66784" y="39446"/>
                  </a:lnTo>
                  <a:lnTo>
                    <a:pt x="66501" y="39513"/>
                  </a:lnTo>
                  <a:lnTo>
                    <a:pt x="66219" y="39546"/>
                  </a:lnTo>
                  <a:lnTo>
                    <a:pt x="65920" y="39579"/>
                  </a:lnTo>
                  <a:lnTo>
                    <a:pt x="65322" y="39579"/>
                  </a:lnTo>
                  <a:lnTo>
                    <a:pt x="65007" y="39562"/>
                  </a:lnTo>
                  <a:lnTo>
                    <a:pt x="64708" y="39546"/>
                  </a:lnTo>
                  <a:lnTo>
                    <a:pt x="64392" y="39496"/>
                  </a:lnTo>
                  <a:lnTo>
                    <a:pt x="64309" y="39396"/>
                  </a:lnTo>
                  <a:lnTo>
                    <a:pt x="64541" y="38915"/>
                  </a:lnTo>
                  <a:lnTo>
                    <a:pt x="64741" y="38433"/>
                  </a:lnTo>
                  <a:lnTo>
                    <a:pt x="64907" y="37951"/>
                  </a:lnTo>
                  <a:lnTo>
                    <a:pt x="65040" y="37453"/>
                  </a:lnTo>
                  <a:lnTo>
                    <a:pt x="65156" y="36955"/>
                  </a:lnTo>
                  <a:lnTo>
                    <a:pt x="65239" y="36457"/>
                  </a:lnTo>
                  <a:lnTo>
                    <a:pt x="65305" y="35958"/>
                  </a:lnTo>
                  <a:lnTo>
                    <a:pt x="65339" y="35460"/>
                  </a:lnTo>
                  <a:lnTo>
                    <a:pt x="65804" y="35394"/>
                  </a:lnTo>
                  <a:lnTo>
                    <a:pt x="66252" y="35311"/>
                  </a:lnTo>
                  <a:lnTo>
                    <a:pt x="66701" y="35228"/>
                  </a:lnTo>
                  <a:lnTo>
                    <a:pt x="67149" y="35111"/>
                  </a:lnTo>
                  <a:lnTo>
                    <a:pt x="67597" y="34995"/>
                  </a:lnTo>
                  <a:lnTo>
                    <a:pt x="68029" y="34862"/>
                  </a:lnTo>
                  <a:lnTo>
                    <a:pt x="68461" y="34713"/>
                  </a:lnTo>
                  <a:lnTo>
                    <a:pt x="68893" y="34563"/>
                  </a:lnTo>
                  <a:lnTo>
                    <a:pt x="69474" y="34314"/>
                  </a:lnTo>
                  <a:lnTo>
                    <a:pt x="70056" y="34032"/>
                  </a:lnTo>
                  <a:lnTo>
                    <a:pt x="70604" y="33733"/>
                  </a:lnTo>
                  <a:lnTo>
                    <a:pt x="71135" y="33417"/>
                  </a:lnTo>
                  <a:close/>
                  <a:moveTo>
                    <a:pt x="20047" y="28385"/>
                  </a:moveTo>
                  <a:lnTo>
                    <a:pt x="20761" y="28584"/>
                  </a:lnTo>
                  <a:lnTo>
                    <a:pt x="21509" y="28750"/>
                  </a:lnTo>
                  <a:lnTo>
                    <a:pt x="22256" y="28866"/>
                  </a:lnTo>
                  <a:lnTo>
                    <a:pt x="23020" y="28966"/>
                  </a:lnTo>
                  <a:lnTo>
                    <a:pt x="23120" y="29265"/>
                  </a:lnTo>
                  <a:lnTo>
                    <a:pt x="23037" y="29813"/>
                  </a:lnTo>
                  <a:lnTo>
                    <a:pt x="22671" y="30295"/>
                  </a:lnTo>
                  <a:lnTo>
                    <a:pt x="22323" y="30793"/>
                  </a:lnTo>
                  <a:lnTo>
                    <a:pt x="22007" y="31291"/>
                  </a:lnTo>
                  <a:lnTo>
                    <a:pt x="21708" y="31823"/>
                  </a:lnTo>
                  <a:lnTo>
                    <a:pt x="21442" y="32371"/>
                  </a:lnTo>
                  <a:lnTo>
                    <a:pt x="21193" y="32919"/>
                  </a:lnTo>
                  <a:lnTo>
                    <a:pt x="20977" y="33484"/>
                  </a:lnTo>
                  <a:lnTo>
                    <a:pt x="20778" y="34082"/>
                  </a:lnTo>
                  <a:lnTo>
                    <a:pt x="20662" y="34447"/>
                  </a:lnTo>
                  <a:lnTo>
                    <a:pt x="20562" y="34829"/>
                  </a:lnTo>
                  <a:lnTo>
                    <a:pt x="20479" y="35211"/>
                  </a:lnTo>
                  <a:lnTo>
                    <a:pt x="20396" y="35610"/>
                  </a:lnTo>
                  <a:lnTo>
                    <a:pt x="20330" y="35992"/>
                  </a:lnTo>
                  <a:lnTo>
                    <a:pt x="20280" y="36374"/>
                  </a:lnTo>
                  <a:lnTo>
                    <a:pt x="20246" y="36756"/>
                  </a:lnTo>
                  <a:lnTo>
                    <a:pt x="20213" y="37138"/>
                  </a:lnTo>
                  <a:lnTo>
                    <a:pt x="20014" y="37237"/>
                  </a:lnTo>
                  <a:lnTo>
                    <a:pt x="18735" y="37852"/>
                  </a:lnTo>
                  <a:lnTo>
                    <a:pt x="18087" y="38151"/>
                  </a:lnTo>
                  <a:lnTo>
                    <a:pt x="17423" y="38433"/>
                  </a:lnTo>
                  <a:lnTo>
                    <a:pt x="16759" y="38699"/>
                  </a:lnTo>
                  <a:lnTo>
                    <a:pt x="16094" y="38964"/>
                  </a:lnTo>
                  <a:lnTo>
                    <a:pt x="15413" y="39197"/>
                  </a:lnTo>
                  <a:lnTo>
                    <a:pt x="14732" y="39396"/>
                  </a:lnTo>
                  <a:lnTo>
                    <a:pt x="14317" y="39496"/>
                  </a:lnTo>
                  <a:lnTo>
                    <a:pt x="13902" y="39596"/>
                  </a:lnTo>
                  <a:lnTo>
                    <a:pt x="13487" y="39662"/>
                  </a:lnTo>
                  <a:lnTo>
                    <a:pt x="13072" y="39728"/>
                  </a:lnTo>
                  <a:lnTo>
                    <a:pt x="12656" y="39778"/>
                  </a:lnTo>
                  <a:lnTo>
                    <a:pt x="12225" y="39828"/>
                  </a:lnTo>
                  <a:lnTo>
                    <a:pt x="11809" y="39845"/>
                  </a:lnTo>
                  <a:lnTo>
                    <a:pt x="11378" y="39861"/>
                  </a:lnTo>
                  <a:lnTo>
                    <a:pt x="10962" y="39861"/>
                  </a:lnTo>
                  <a:lnTo>
                    <a:pt x="10530" y="39845"/>
                  </a:lnTo>
                  <a:lnTo>
                    <a:pt x="10115" y="39812"/>
                  </a:lnTo>
                  <a:lnTo>
                    <a:pt x="9700" y="39778"/>
                  </a:lnTo>
                  <a:lnTo>
                    <a:pt x="9285" y="39728"/>
                  </a:lnTo>
                  <a:lnTo>
                    <a:pt x="8870" y="39645"/>
                  </a:lnTo>
                  <a:lnTo>
                    <a:pt x="8471" y="39579"/>
                  </a:lnTo>
                  <a:lnTo>
                    <a:pt x="8056" y="39479"/>
                  </a:lnTo>
                  <a:lnTo>
                    <a:pt x="7773" y="39014"/>
                  </a:lnTo>
                  <a:lnTo>
                    <a:pt x="7524" y="38533"/>
                  </a:lnTo>
                  <a:lnTo>
                    <a:pt x="7940" y="38616"/>
                  </a:lnTo>
                  <a:lnTo>
                    <a:pt x="8355" y="38666"/>
                  </a:lnTo>
                  <a:lnTo>
                    <a:pt x="8787" y="38699"/>
                  </a:lnTo>
                  <a:lnTo>
                    <a:pt x="9218" y="38715"/>
                  </a:lnTo>
                  <a:lnTo>
                    <a:pt x="9667" y="38699"/>
                  </a:lnTo>
                  <a:lnTo>
                    <a:pt x="10115" y="38649"/>
                  </a:lnTo>
                  <a:lnTo>
                    <a:pt x="10564" y="38582"/>
                  </a:lnTo>
                  <a:lnTo>
                    <a:pt x="11012" y="38499"/>
                  </a:lnTo>
                  <a:lnTo>
                    <a:pt x="11378" y="38416"/>
                  </a:lnTo>
                  <a:lnTo>
                    <a:pt x="11726" y="38300"/>
                  </a:lnTo>
                  <a:lnTo>
                    <a:pt x="12075" y="38200"/>
                  </a:lnTo>
                  <a:lnTo>
                    <a:pt x="12424" y="38068"/>
                  </a:lnTo>
                  <a:lnTo>
                    <a:pt x="12773" y="37918"/>
                  </a:lnTo>
                  <a:lnTo>
                    <a:pt x="13121" y="37769"/>
                  </a:lnTo>
                  <a:lnTo>
                    <a:pt x="13454" y="37603"/>
                  </a:lnTo>
                  <a:lnTo>
                    <a:pt x="13786" y="37436"/>
                  </a:lnTo>
                  <a:lnTo>
                    <a:pt x="14101" y="37237"/>
                  </a:lnTo>
                  <a:lnTo>
                    <a:pt x="14417" y="37038"/>
                  </a:lnTo>
                  <a:lnTo>
                    <a:pt x="14716" y="36822"/>
                  </a:lnTo>
                  <a:lnTo>
                    <a:pt x="15031" y="36606"/>
                  </a:lnTo>
                  <a:lnTo>
                    <a:pt x="15314" y="36374"/>
                  </a:lnTo>
                  <a:lnTo>
                    <a:pt x="15596" y="36124"/>
                  </a:lnTo>
                  <a:lnTo>
                    <a:pt x="15878" y="35875"/>
                  </a:lnTo>
                  <a:lnTo>
                    <a:pt x="16128" y="35610"/>
                  </a:lnTo>
                  <a:lnTo>
                    <a:pt x="16493" y="35228"/>
                  </a:lnTo>
                  <a:lnTo>
                    <a:pt x="16825" y="34829"/>
                  </a:lnTo>
                  <a:lnTo>
                    <a:pt x="17141" y="34414"/>
                  </a:lnTo>
                  <a:lnTo>
                    <a:pt x="17440" y="33999"/>
                  </a:lnTo>
                  <a:lnTo>
                    <a:pt x="17739" y="33583"/>
                  </a:lnTo>
                  <a:lnTo>
                    <a:pt x="18004" y="33135"/>
                  </a:lnTo>
                  <a:lnTo>
                    <a:pt x="18253" y="32686"/>
                  </a:lnTo>
                  <a:lnTo>
                    <a:pt x="18503" y="32238"/>
                  </a:lnTo>
                  <a:lnTo>
                    <a:pt x="18735" y="31773"/>
                  </a:lnTo>
                  <a:lnTo>
                    <a:pt x="18951" y="31308"/>
                  </a:lnTo>
                  <a:lnTo>
                    <a:pt x="19167" y="30843"/>
                  </a:lnTo>
                  <a:lnTo>
                    <a:pt x="19350" y="30361"/>
                  </a:lnTo>
                  <a:lnTo>
                    <a:pt x="19549" y="29863"/>
                  </a:lnTo>
                  <a:lnTo>
                    <a:pt x="19715" y="29381"/>
                  </a:lnTo>
                  <a:lnTo>
                    <a:pt x="20047" y="28385"/>
                  </a:lnTo>
                  <a:close/>
                  <a:moveTo>
                    <a:pt x="62034" y="39463"/>
                  </a:moveTo>
                  <a:lnTo>
                    <a:pt x="62333" y="39596"/>
                  </a:lnTo>
                  <a:lnTo>
                    <a:pt x="62615" y="39712"/>
                  </a:lnTo>
                  <a:lnTo>
                    <a:pt x="62930" y="39812"/>
                  </a:lnTo>
                  <a:lnTo>
                    <a:pt x="63229" y="39911"/>
                  </a:lnTo>
                  <a:lnTo>
                    <a:pt x="63030" y="40210"/>
                  </a:lnTo>
                  <a:lnTo>
                    <a:pt x="62798" y="40492"/>
                  </a:lnTo>
                  <a:lnTo>
                    <a:pt x="62482" y="40027"/>
                  </a:lnTo>
                  <a:lnTo>
                    <a:pt x="62133" y="39579"/>
                  </a:lnTo>
                  <a:lnTo>
                    <a:pt x="62034" y="39463"/>
                  </a:lnTo>
                  <a:close/>
                  <a:moveTo>
                    <a:pt x="36623" y="27355"/>
                  </a:moveTo>
                  <a:lnTo>
                    <a:pt x="36955" y="27521"/>
                  </a:lnTo>
                  <a:lnTo>
                    <a:pt x="37254" y="27704"/>
                  </a:lnTo>
                  <a:lnTo>
                    <a:pt x="37569" y="27903"/>
                  </a:lnTo>
                  <a:lnTo>
                    <a:pt x="37868" y="28102"/>
                  </a:lnTo>
                  <a:lnTo>
                    <a:pt x="38167" y="28302"/>
                  </a:lnTo>
                  <a:lnTo>
                    <a:pt x="38449" y="28534"/>
                  </a:lnTo>
                  <a:lnTo>
                    <a:pt x="38715" y="28750"/>
                  </a:lnTo>
                  <a:lnTo>
                    <a:pt x="38981" y="28983"/>
                  </a:lnTo>
                  <a:lnTo>
                    <a:pt x="39081" y="29365"/>
                  </a:lnTo>
                  <a:lnTo>
                    <a:pt x="39180" y="29730"/>
                  </a:lnTo>
                  <a:lnTo>
                    <a:pt x="39296" y="30096"/>
                  </a:lnTo>
                  <a:lnTo>
                    <a:pt x="39429" y="30461"/>
                  </a:lnTo>
                  <a:lnTo>
                    <a:pt x="39579" y="30810"/>
                  </a:lnTo>
                  <a:lnTo>
                    <a:pt x="39745" y="31175"/>
                  </a:lnTo>
                  <a:lnTo>
                    <a:pt x="39911" y="31507"/>
                  </a:lnTo>
                  <a:lnTo>
                    <a:pt x="40094" y="31856"/>
                  </a:lnTo>
                  <a:lnTo>
                    <a:pt x="40293" y="32188"/>
                  </a:lnTo>
                  <a:lnTo>
                    <a:pt x="40509" y="32504"/>
                  </a:lnTo>
                  <a:lnTo>
                    <a:pt x="40725" y="32819"/>
                  </a:lnTo>
                  <a:lnTo>
                    <a:pt x="40957" y="33118"/>
                  </a:lnTo>
                  <a:lnTo>
                    <a:pt x="41206" y="33417"/>
                  </a:lnTo>
                  <a:lnTo>
                    <a:pt x="41456" y="33716"/>
                  </a:lnTo>
                  <a:lnTo>
                    <a:pt x="41738" y="33982"/>
                  </a:lnTo>
                  <a:lnTo>
                    <a:pt x="42004" y="34248"/>
                  </a:lnTo>
                  <a:lnTo>
                    <a:pt x="42087" y="34696"/>
                  </a:lnTo>
                  <a:lnTo>
                    <a:pt x="42137" y="35128"/>
                  </a:lnTo>
                  <a:lnTo>
                    <a:pt x="42170" y="35576"/>
                  </a:lnTo>
                  <a:lnTo>
                    <a:pt x="42170" y="36025"/>
                  </a:lnTo>
                  <a:lnTo>
                    <a:pt x="42170" y="36473"/>
                  </a:lnTo>
                  <a:lnTo>
                    <a:pt x="42137" y="36938"/>
                  </a:lnTo>
                  <a:lnTo>
                    <a:pt x="42087" y="37387"/>
                  </a:lnTo>
                  <a:lnTo>
                    <a:pt x="42020" y="37852"/>
                  </a:lnTo>
                  <a:lnTo>
                    <a:pt x="41638" y="38217"/>
                  </a:lnTo>
                  <a:lnTo>
                    <a:pt x="41273" y="38582"/>
                  </a:lnTo>
                  <a:lnTo>
                    <a:pt x="40941" y="38666"/>
                  </a:lnTo>
                  <a:lnTo>
                    <a:pt x="40592" y="38765"/>
                  </a:lnTo>
                  <a:lnTo>
                    <a:pt x="40243" y="38881"/>
                  </a:lnTo>
                  <a:lnTo>
                    <a:pt x="39894" y="38998"/>
                  </a:lnTo>
                  <a:lnTo>
                    <a:pt x="39562" y="39147"/>
                  </a:lnTo>
                  <a:lnTo>
                    <a:pt x="39230" y="39297"/>
                  </a:lnTo>
                  <a:lnTo>
                    <a:pt x="38898" y="39463"/>
                  </a:lnTo>
                  <a:lnTo>
                    <a:pt x="38566" y="39645"/>
                  </a:lnTo>
                  <a:lnTo>
                    <a:pt x="38250" y="39845"/>
                  </a:lnTo>
                  <a:lnTo>
                    <a:pt x="37935" y="40061"/>
                  </a:lnTo>
                  <a:lnTo>
                    <a:pt x="37636" y="40277"/>
                  </a:lnTo>
                  <a:lnTo>
                    <a:pt x="37337" y="40526"/>
                  </a:lnTo>
                  <a:lnTo>
                    <a:pt x="37038" y="40775"/>
                  </a:lnTo>
                  <a:lnTo>
                    <a:pt x="36755" y="41041"/>
                  </a:lnTo>
                  <a:lnTo>
                    <a:pt x="36490" y="41306"/>
                  </a:lnTo>
                  <a:lnTo>
                    <a:pt x="36224" y="41589"/>
                  </a:lnTo>
                  <a:lnTo>
                    <a:pt x="36241" y="41339"/>
                  </a:lnTo>
                  <a:lnTo>
                    <a:pt x="36257" y="41090"/>
                  </a:lnTo>
                  <a:lnTo>
                    <a:pt x="36257" y="40825"/>
                  </a:lnTo>
                  <a:lnTo>
                    <a:pt x="36257" y="40576"/>
                  </a:lnTo>
                  <a:lnTo>
                    <a:pt x="36241" y="40326"/>
                  </a:lnTo>
                  <a:lnTo>
                    <a:pt x="36207" y="40077"/>
                  </a:lnTo>
                  <a:lnTo>
                    <a:pt x="36174" y="39828"/>
                  </a:lnTo>
                  <a:lnTo>
                    <a:pt x="36124" y="39596"/>
                  </a:lnTo>
                  <a:lnTo>
                    <a:pt x="36074" y="39346"/>
                  </a:lnTo>
                  <a:lnTo>
                    <a:pt x="36008" y="39114"/>
                  </a:lnTo>
                  <a:lnTo>
                    <a:pt x="35942" y="38881"/>
                  </a:lnTo>
                  <a:lnTo>
                    <a:pt x="35842" y="38649"/>
                  </a:lnTo>
                  <a:lnTo>
                    <a:pt x="35759" y="38433"/>
                  </a:lnTo>
                  <a:lnTo>
                    <a:pt x="35643" y="38217"/>
                  </a:lnTo>
                  <a:lnTo>
                    <a:pt x="35543" y="38001"/>
                  </a:lnTo>
                  <a:lnTo>
                    <a:pt x="35410" y="37785"/>
                  </a:lnTo>
                  <a:lnTo>
                    <a:pt x="35227" y="37520"/>
                  </a:lnTo>
                  <a:lnTo>
                    <a:pt x="35045" y="37270"/>
                  </a:lnTo>
                  <a:lnTo>
                    <a:pt x="34845" y="37021"/>
                  </a:lnTo>
                  <a:lnTo>
                    <a:pt x="34629" y="36789"/>
                  </a:lnTo>
                  <a:lnTo>
                    <a:pt x="34397" y="36573"/>
                  </a:lnTo>
                  <a:lnTo>
                    <a:pt x="34148" y="36357"/>
                  </a:lnTo>
                  <a:lnTo>
                    <a:pt x="33899" y="36158"/>
                  </a:lnTo>
                  <a:lnTo>
                    <a:pt x="33633" y="35975"/>
                  </a:lnTo>
                  <a:lnTo>
                    <a:pt x="33351" y="35792"/>
                  </a:lnTo>
                  <a:lnTo>
                    <a:pt x="33068" y="35626"/>
                  </a:lnTo>
                  <a:lnTo>
                    <a:pt x="32769" y="35477"/>
                  </a:lnTo>
                  <a:lnTo>
                    <a:pt x="32454" y="35327"/>
                  </a:lnTo>
                  <a:lnTo>
                    <a:pt x="32122" y="35194"/>
                  </a:lnTo>
                  <a:lnTo>
                    <a:pt x="31789" y="35078"/>
                  </a:lnTo>
                  <a:lnTo>
                    <a:pt x="31441" y="34978"/>
                  </a:lnTo>
                  <a:lnTo>
                    <a:pt x="31092" y="34879"/>
                  </a:lnTo>
                  <a:lnTo>
                    <a:pt x="31291" y="34613"/>
                  </a:lnTo>
                  <a:lnTo>
                    <a:pt x="31507" y="34364"/>
                  </a:lnTo>
                  <a:lnTo>
                    <a:pt x="31740" y="34098"/>
                  </a:lnTo>
                  <a:lnTo>
                    <a:pt x="31989" y="33849"/>
                  </a:lnTo>
                  <a:lnTo>
                    <a:pt x="32487" y="33351"/>
                  </a:lnTo>
                  <a:lnTo>
                    <a:pt x="33018" y="32869"/>
                  </a:lnTo>
                  <a:lnTo>
                    <a:pt x="33766" y="32172"/>
                  </a:lnTo>
                  <a:lnTo>
                    <a:pt x="34131" y="31806"/>
                  </a:lnTo>
                  <a:lnTo>
                    <a:pt x="34480" y="31424"/>
                  </a:lnTo>
                  <a:lnTo>
                    <a:pt x="34879" y="30959"/>
                  </a:lnTo>
                  <a:lnTo>
                    <a:pt x="35227" y="30478"/>
                  </a:lnTo>
                  <a:lnTo>
                    <a:pt x="35560" y="29979"/>
                  </a:lnTo>
                  <a:lnTo>
                    <a:pt x="35842" y="29481"/>
                  </a:lnTo>
                  <a:lnTo>
                    <a:pt x="36091" y="28950"/>
                  </a:lnTo>
                  <a:lnTo>
                    <a:pt x="36307" y="28418"/>
                  </a:lnTo>
                  <a:lnTo>
                    <a:pt x="36490" y="27887"/>
                  </a:lnTo>
                  <a:lnTo>
                    <a:pt x="36623" y="27355"/>
                  </a:lnTo>
                  <a:close/>
                  <a:moveTo>
                    <a:pt x="24332" y="36075"/>
                  </a:moveTo>
                  <a:lnTo>
                    <a:pt x="24498" y="37254"/>
                  </a:lnTo>
                  <a:lnTo>
                    <a:pt x="24598" y="37835"/>
                  </a:lnTo>
                  <a:lnTo>
                    <a:pt x="24698" y="38400"/>
                  </a:lnTo>
                  <a:lnTo>
                    <a:pt x="24797" y="38865"/>
                  </a:lnTo>
                  <a:lnTo>
                    <a:pt x="24913" y="39313"/>
                  </a:lnTo>
                  <a:lnTo>
                    <a:pt x="25030" y="39778"/>
                  </a:lnTo>
                  <a:lnTo>
                    <a:pt x="25163" y="40227"/>
                  </a:lnTo>
                  <a:lnTo>
                    <a:pt x="25312" y="40692"/>
                  </a:lnTo>
                  <a:lnTo>
                    <a:pt x="25462" y="41140"/>
                  </a:lnTo>
                  <a:lnTo>
                    <a:pt x="25628" y="41589"/>
                  </a:lnTo>
                  <a:lnTo>
                    <a:pt x="25810" y="42037"/>
                  </a:lnTo>
                  <a:lnTo>
                    <a:pt x="25445" y="41921"/>
                  </a:lnTo>
                  <a:lnTo>
                    <a:pt x="25080" y="41838"/>
                  </a:lnTo>
                  <a:lnTo>
                    <a:pt x="24664" y="41771"/>
                  </a:lnTo>
                  <a:lnTo>
                    <a:pt x="24249" y="41738"/>
                  </a:lnTo>
                  <a:lnTo>
                    <a:pt x="23834" y="41721"/>
                  </a:lnTo>
                  <a:lnTo>
                    <a:pt x="23402" y="41755"/>
                  </a:lnTo>
                  <a:lnTo>
                    <a:pt x="22987" y="41805"/>
                  </a:lnTo>
                  <a:lnTo>
                    <a:pt x="22572" y="41888"/>
                  </a:lnTo>
                  <a:lnTo>
                    <a:pt x="22156" y="42004"/>
                  </a:lnTo>
                  <a:lnTo>
                    <a:pt x="21741" y="42137"/>
                  </a:lnTo>
                  <a:lnTo>
                    <a:pt x="21542" y="41672"/>
                  </a:lnTo>
                  <a:lnTo>
                    <a:pt x="21376" y="41173"/>
                  </a:lnTo>
                  <a:lnTo>
                    <a:pt x="21226" y="40675"/>
                  </a:lnTo>
                  <a:lnTo>
                    <a:pt x="21110" y="40177"/>
                  </a:lnTo>
                  <a:lnTo>
                    <a:pt x="21343" y="39762"/>
                  </a:lnTo>
                  <a:lnTo>
                    <a:pt x="21542" y="39346"/>
                  </a:lnTo>
                  <a:lnTo>
                    <a:pt x="21741" y="38931"/>
                  </a:lnTo>
                  <a:lnTo>
                    <a:pt x="21924" y="38499"/>
                  </a:lnTo>
                  <a:lnTo>
                    <a:pt x="22090" y="38084"/>
                  </a:lnTo>
                  <a:lnTo>
                    <a:pt x="22240" y="37652"/>
                  </a:lnTo>
                  <a:lnTo>
                    <a:pt x="22389" y="37237"/>
                  </a:lnTo>
                  <a:lnTo>
                    <a:pt x="22505" y="36805"/>
                  </a:lnTo>
                  <a:lnTo>
                    <a:pt x="23419" y="36423"/>
                  </a:lnTo>
                  <a:lnTo>
                    <a:pt x="23867" y="36257"/>
                  </a:lnTo>
                  <a:lnTo>
                    <a:pt x="24332" y="36075"/>
                  </a:lnTo>
                  <a:close/>
                  <a:moveTo>
                    <a:pt x="41688" y="39197"/>
                  </a:moveTo>
                  <a:lnTo>
                    <a:pt x="41572" y="39562"/>
                  </a:lnTo>
                  <a:lnTo>
                    <a:pt x="41439" y="39944"/>
                  </a:lnTo>
                  <a:lnTo>
                    <a:pt x="41273" y="40326"/>
                  </a:lnTo>
                  <a:lnTo>
                    <a:pt x="41107" y="40692"/>
                  </a:lnTo>
                  <a:lnTo>
                    <a:pt x="40874" y="41157"/>
                  </a:lnTo>
                  <a:lnTo>
                    <a:pt x="40625" y="41622"/>
                  </a:lnTo>
                  <a:lnTo>
                    <a:pt x="40343" y="42070"/>
                  </a:lnTo>
                  <a:lnTo>
                    <a:pt x="40044" y="42485"/>
                  </a:lnTo>
                  <a:lnTo>
                    <a:pt x="40077" y="42270"/>
                  </a:lnTo>
                  <a:lnTo>
                    <a:pt x="40110" y="42054"/>
                  </a:lnTo>
                  <a:lnTo>
                    <a:pt x="40160" y="41838"/>
                  </a:lnTo>
                  <a:lnTo>
                    <a:pt x="40227" y="41622"/>
                  </a:lnTo>
                  <a:lnTo>
                    <a:pt x="40376" y="41190"/>
                  </a:lnTo>
                  <a:lnTo>
                    <a:pt x="40575" y="40775"/>
                  </a:lnTo>
                  <a:lnTo>
                    <a:pt x="40791" y="40360"/>
                  </a:lnTo>
                  <a:lnTo>
                    <a:pt x="41040" y="39961"/>
                  </a:lnTo>
                  <a:lnTo>
                    <a:pt x="41339" y="39579"/>
                  </a:lnTo>
                  <a:lnTo>
                    <a:pt x="41638" y="39197"/>
                  </a:lnTo>
                  <a:close/>
                  <a:moveTo>
                    <a:pt x="56619" y="36656"/>
                  </a:moveTo>
                  <a:lnTo>
                    <a:pt x="56968" y="36756"/>
                  </a:lnTo>
                  <a:lnTo>
                    <a:pt x="57317" y="36888"/>
                  </a:lnTo>
                  <a:lnTo>
                    <a:pt x="57666" y="37021"/>
                  </a:lnTo>
                  <a:lnTo>
                    <a:pt x="57998" y="37171"/>
                  </a:lnTo>
                  <a:lnTo>
                    <a:pt x="58330" y="37337"/>
                  </a:lnTo>
                  <a:lnTo>
                    <a:pt x="58662" y="37520"/>
                  </a:lnTo>
                  <a:lnTo>
                    <a:pt x="58994" y="37702"/>
                  </a:lnTo>
                  <a:lnTo>
                    <a:pt x="59310" y="37902"/>
                  </a:lnTo>
                  <a:lnTo>
                    <a:pt x="59625" y="38134"/>
                  </a:lnTo>
                  <a:lnTo>
                    <a:pt x="59941" y="38367"/>
                  </a:lnTo>
                  <a:lnTo>
                    <a:pt x="60240" y="38599"/>
                  </a:lnTo>
                  <a:lnTo>
                    <a:pt x="60522" y="38865"/>
                  </a:lnTo>
                  <a:lnTo>
                    <a:pt x="60805" y="39131"/>
                  </a:lnTo>
                  <a:lnTo>
                    <a:pt x="61087" y="39413"/>
                  </a:lnTo>
                  <a:lnTo>
                    <a:pt x="61353" y="39695"/>
                  </a:lnTo>
                  <a:lnTo>
                    <a:pt x="61618" y="40011"/>
                  </a:lnTo>
                  <a:lnTo>
                    <a:pt x="62000" y="40492"/>
                  </a:lnTo>
                  <a:lnTo>
                    <a:pt x="62333" y="40991"/>
                  </a:lnTo>
                  <a:lnTo>
                    <a:pt x="62083" y="41240"/>
                  </a:lnTo>
                  <a:lnTo>
                    <a:pt x="61801" y="41489"/>
                  </a:lnTo>
                  <a:lnTo>
                    <a:pt x="61519" y="41705"/>
                  </a:lnTo>
                  <a:lnTo>
                    <a:pt x="61220" y="41921"/>
                  </a:lnTo>
                  <a:lnTo>
                    <a:pt x="60921" y="42137"/>
                  </a:lnTo>
                  <a:lnTo>
                    <a:pt x="60605" y="42319"/>
                  </a:lnTo>
                  <a:lnTo>
                    <a:pt x="60273" y="42502"/>
                  </a:lnTo>
                  <a:lnTo>
                    <a:pt x="59941" y="42668"/>
                  </a:lnTo>
                  <a:lnTo>
                    <a:pt x="59924" y="42436"/>
                  </a:lnTo>
                  <a:lnTo>
                    <a:pt x="59891" y="42203"/>
                  </a:lnTo>
                  <a:lnTo>
                    <a:pt x="59825" y="41805"/>
                  </a:lnTo>
                  <a:lnTo>
                    <a:pt x="59725" y="41423"/>
                  </a:lnTo>
                  <a:lnTo>
                    <a:pt x="59592" y="41057"/>
                  </a:lnTo>
                  <a:lnTo>
                    <a:pt x="59426" y="40708"/>
                  </a:lnTo>
                  <a:lnTo>
                    <a:pt x="59243" y="40376"/>
                  </a:lnTo>
                  <a:lnTo>
                    <a:pt x="59027" y="40044"/>
                  </a:lnTo>
                  <a:lnTo>
                    <a:pt x="58795" y="39745"/>
                  </a:lnTo>
                  <a:lnTo>
                    <a:pt x="58546" y="39446"/>
                  </a:lnTo>
                  <a:lnTo>
                    <a:pt x="58280" y="39180"/>
                  </a:lnTo>
                  <a:lnTo>
                    <a:pt x="57998" y="38915"/>
                  </a:lnTo>
                  <a:lnTo>
                    <a:pt x="57682" y="38666"/>
                  </a:lnTo>
                  <a:lnTo>
                    <a:pt x="57367" y="38433"/>
                  </a:lnTo>
                  <a:lnTo>
                    <a:pt x="57034" y="38217"/>
                  </a:lnTo>
                  <a:lnTo>
                    <a:pt x="56702" y="38018"/>
                  </a:lnTo>
                  <a:lnTo>
                    <a:pt x="56353" y="37835"/>
                  </a:lnTo>
                  <a:lnTo>
                    <a:pt x="56005" y="37669"/>
                  </a:lnTo>
                  <a:lnTo>
                    <a:pt x="56138" y="37387"/>
                  </a:lnTo>
                  <a:lnTo>
                    <a:pt x="56287" y="37138"/>
                  </a:lnTo>
                  <a:lnTo>
                    <a:pt x="56453" y="36888"/>
                  </a:lnTo>
                  <a:lnTo>
                    <a:pt x="56619" y="36656"/>
                  </a:lnTo>
                  <a:close/>
                  <a:moveTo>
                    <a:pt x="51338" y="37221"/>
                  </a:moveTo>
                  <a:lnTo>
                    <a:pt x="52334" y="37337"/>
                  </a:lnTo>
                  <a:lnTo>
                    <a:pt x="52816" y="37403"/>
                  </a:lnTo>
                  <a:lnTo>
                    <a:pt x="53314" y="37503"/>
                  </a:lnTo>
                  <a:lnTo>
                    <a:pt x="53746" y="37586"/>
                  </a:lnTo>
                  <a:lnTo>
                    <a:pt x="54194" y="37702"/>
                  </a:lnTo>
                  <a:lnTo>
                    <a:pt x="54659" y="37852"/>
                  </a:lnTo>
                  <a:lnTo>
                    <a:pt x="55108" y="38001"/>
                  </a:lnTo>
                  <a:lnTo>
                    <a:pt x="54742" y="38898"/>
                  </a:lnTo>
                  <a:lnTo>
                    <a:pt x="54693" y="39048"/>
                  </a:lnTo>
                  <a:lnTo>
                    <a:pt x="54477" y="39579"/>
                  </a:lnTo>
                  <a:lnTo>
                    <a:pt x="54261" y="40094"/>
                  </a:lnTo>
                  <a:lnTo>
                    <a:pt x="54028" y="40592"/>
                  </a:lnTo>
                  <a:lnTo>
                    <a:pt x="53812" y="41057"/>
                  </a:lnTo>
                  <a:lnTo>
                    <a:pt x="53580" y="41522"/>
                  </a:lnTo>
                  <a:lnTo>
                    <a:pt x="53331" y="41971"/>
                  </a:lnTo>
                  <a:lnTo>
                    <a:pt x="53098" y="42402"/>
                  </a:lnTo>
                  <a:lnTo>
                    <a:pt x="52849" y="42801"/>
                  </a:lnTo>
                  <a:lnTo>
                    <a:pt x="52716" y="42751"/>
                  </a:lnTo>
                  <a:lnTo>
                    <a:pt x="52450" y="42602"/>
                  </a:lnTo>
                  <a:lnTo>
                    <a:pt x="52185" y="42436"/>
                  </a:lnTo>
                  <a:lnTo>
                    <a:pt x="51919" y="42270"/>
                  </a:lnTo>
                  <a:lnTo>
                    <a:pt x="51670" y="42070"/>
                  </a:lnTo>
                  <a:lnTo>
                    <a:pt x="51437" y="41871"/>
                  </a:lnTo>
                  <a:lnTo>
                    <a:pt x="51205" y="41655"/>
                  </a:lnTo>
                  <a:lnTo>
                    <a:pt x="50989" y="41423"/>
                  </a:lnTo>
                  <a:lnTo>
                    <a:pt x="50790" y="41173"/>
                  </a:lnTo>
                  <a:lnTo>
                    <a:pt x="50624" y="40924"/>
                  </a:lnTo>
                  <a:lnTo>
                    <a:pt x="50474" y="40659"/>
                  </a:lnTo>
                  <a:lnTo>
                    <a:pt x="50341" y="40393"/>
                  </a:lnTo>
                  <a:lnTo>
                    <a:pt x="50242" y="40110"/>
                  </a:lnTo>
                  <a:lnTo>
                    <a:pt x="50175" y="39828"/>
                  </a:lnTo>
                  <a:lnTo>
                    <a:pt x="50125" y="39529"/>
                  </a:lnTo>
                  <a:lnTo>
                    <a:pt x="50125" y="39230"/>
                  </a:lnTo>
                  <a:lnTo>
                    <a:pt x="50158" y="38931"/>
                  </a:lnTo>
                  <a:lnTo>
                    <a:pt x="50225" y="38666"/>
                  </a:lnTo>
                  <a:lnTo>
                    <a:pt x="50308" y="38416"/>
                  </a:lnTo>
                  <a:lnTo>
                    <a:pt x="50424" y="38184"/>
                  </a:lnTo>
                  <a:lnTo>
                    <a:pt x="50574" y="37968"/>
                  </a:lnTo>
                  <a:lnTo>
                    <a:pt x="50740" y="37752"/>
                  </a:lnTo>
                  <a:lnTo>
                    <a:pt x="50922" y="37553"/>
                  </a:lnTo>
                  <a:lnTo>
                    <a:pt x="51122" y="37387"/>
                  </a:lnTo>
                  <a:lnTo>
                    <a:pt x="51338" y="37221"/>
                  </a:lnTo>
                  <a:close/>
                  <a:moveTo>
                    <a:pt x="55722" y="38267"/>
                  </a:moveTo>
                  <a:lnTo>
                    <a:pt x="56038" y="38416"/>
                  </a:lnTo>
                  <a:lnTo>
                    <a:pt x="56353" y="38599"/>
                  </a:lnTo>
                  <a:lnTo>
                    <a:pt x="56669" y="38782"/>
                  </a:lnTo>
                  <a:lnTo>
                    <a:pt x="56968" y="38964"/>
                  </a:lnTo>
                  <a:lnTo>
                    <a:pt x="57250" y="39180"/>
                  </a:lnTo>
                  <a:lnTo>
                    <a:pt x="57516" y="39396"/>
                  </a:lnTo>
                  <a:lnTo>
                    <a:pt x="57782" y="39629"/>
                  </a:lnTo>
                  <a:lnTo>
                    <a:pt x="58031" y="39861"/>
                  </a:lnTo>
                  <a:lnTo>
                    <a:pt x="58247" y="40127"/>
                  </a:lnTo>
                  <a:lnTo>
                    <a:pt x="58463" y="40393"/>
                  </a:lnTo>
                  <a:lnTo>
                    <a:pt x="58645" y="40675"/>
                  </a:lnTo>
                  <a:lnTo>
                    <a:pt x="58812" y="40974"/>
                  </a:lnTo>
                  <a:lnTo>
                    <a:pt x="58961" y="41290"/>
                  </a:lnTo>
                  <a:lnTo>
                    <a:pt x="59077" y="41605"/>
                  </a:lnTo>
                  <a:lnTo>
                    <a:pt x="59160" y="41954"/>
                  </a:lnTo>
                  <a:lnTo>
                    <a:pt x="59227" y="42303"/>
                  </a:lnTo>
                  <a:lnTo>
                    <a:pt x="59260" y="42635"/>
                  </a:lnTo>
                  <a:lnTo>
                    <a:pt x="59277" y="42951"/>
                  </a:lnTo>
                  <a:lnTo>
                    <a:pt x="58812" y="43117"/>
                  </a:lnTo>
                  <a:lnTo>
                    <a:pt x="58479" y="43216"/>
                  </a:lnTo>
                  <a:lnTo>
                    <a:pt x="58131" y="43299"/>
                  </a:lnTo>
                  <a:lnTo>
                    <a:pt x="57798" y="43366"/>
                  </a:lnTo>
                  <a:lnTo>
                    <a:pt x="57450" y="43432"/>
                  </a:lnTo>
                  <a:lnTo>
                    <a:pt x="57101" y="43465"/>
                  </a:lnTo>
                  <a:lnTo>
                    <a:pt x="56769" y="43499"/>
                  </a:lnTo>
                  <a:lnTo>
                    <a:pt x="56420" y="43515"/>
                  </a:lnTo>
                  <a:lnTo>
                    <a:pt x="55739" y="43515"/>
                  </a:lnTo>
                  <a:lnTo>
                    <a:pt x="55407" y="43482"/>
                  </a:lnTo>
                  <a:lnTo>
                    <a:pt x="55075" y="43449"/>
                  </a:lnTo>
                  <a:lnTo>
                    <a:pt x="54742" y="43399"/>
                  </a:lnTo>
                  <a:lnTo>
                    <a:pt x="54427" y="43333"/>
                  </a:lnTo>
                  <a:lnTo>
                    <a:pt x="54095" y="43266"/>
                  </a:lnTo>
                  <a:lnTo>
                    <a:pt x="53779" y="43166"/>
                  </a:lnTo>
                  <a:lnTo>
                    <a:pt x="53480" y="43067"/>
                  </a:lnTo>
                  <a:lnTo>
                    <a:pt x="53729" y="42652"/>
                  </a:lnTo>
                  <a:lnTo>
                    <a:pt x="53962" y="42220"/>
                  </a:lnTo>
                  <a:lnTo>
                    <a:pt x="54194" y="41771"/>
                  </a:lnTo>
                  <a:lnTo>
                    <a:pt x="54427" y="41306"/>
                  </a:lnTo>
                  <a:lnTo>
                    <a:pt x="54659" y="40825"/>
                  </a:lnTo>
                  <a:lnTo>
                    <a:pt x="54875" y="40326"/>
                  </a:lnTo>
                  <a:lnTo>
                    <a:pt x="55091" y="39828"/>
                  </a:lnTo>
                  <a:lnTo>
                    <a:pt x="55307" y="39297"/>
                  </a:lnTo>
                  <a:lnTo>
                    <a:pt x="55374" y="39147"/>
                  </a:lnTo>
                  <a:lnTo>
                    <a:pt x="55722" y="38267"/>
                  </a:lnTo>
                  <a:close/>
                  <a:moveTo>
                    <a:pt x="20197" y="37885"/>
                  </a:moveTo>
                  <a:lnTo>
                    <a:pt x="20213" y="38433"/>
                  </a:lnTo>
                  <a:lnTo>
                    <a:pt x="20246" y="38981"/>
                  </a:lnTo>
                  <a:lnTo>
                    <a:pt x="20313" y="39529"/>
                  </a:lnTo>
                  <a:lnTo>
                    <a:pt x="20413" y="40061"/>
                  </a:lnTo>
                  <a:lnTo>
                    <a:pt x="20163" y="40443"/>
                  </a:lnTo>
                  <a:lnTo>
                    <a:pt x="19914" y="40791"/>
                  </a:lnTo>
                  <a:lnTo>
                    <a:pt x="19649" y="41124"/>
                  </a:lnTo>
                  <a:lnTo>
                    <a:pt x="19399" y="41423"/>
                  </a:lnTo>
                  <a:lnTo>
                    <a:pt x="19134" y="41688"/>
                  </a:lnTo>
                  <a:lnTo>
                    <a:pt x="18885" y="41937"/>
                  </a:lnTo>
                  <a:lnTo>
                    <a:pt x="18619" y="42170"/>
                  </a:lnTo>
                  <a:lnTo>
                    <a:pt x="18353" y="42369"/>
                  </a:lnTo>
                  <a:lnTo>
                    <a:pt x="18104" y="42552"/>
                  </a:lnTo>
                  <a:lnTo>
                    <a:pt x="17855" y="42718"/>
                  </a:lnTo>
                  <a:lnTo>
                    <a:pt x="17606" y="42867"/>
                  </a:lnTo>
                  <a:lnTo>
                    <a:pt x="17373" y="43000"/>
                  </a:lnTo>
                  <a:lnTo>
                    <a:pt x="17141" y="43117"/>
                  </a:lnTo>
                  <a:lnTo>
                    <a:pt x="16908" y="43216"/>
                  </a:lnTo>
                  <a:lnTo>
                    <a:pt x="16493" y="43366"/>
                  </a:lnTo>
                  <a:lnTo>
                    <a:pt x="16078" y="43482"/>
                  </a:lnTo>
                  <a:lnTo>
                    <a:pt x="15679" y="43582"/>
                  </a:lnTo>
                  <a:lnTo>
                    <a:pt x="15281" y="43631"/>
                  </a:lnTo>
                  <a:lnTo>
                    <a:pt x="14899" y="43665"/>
                  </a:lnTo>
                  <a:lnTo>
                    <a:pt x="14517" y="43665"/>
                  </a:lnTo>
                  <a:lnTo>
                    <a:pt x="14151" y="43631"/>
                  </a:lnTo>
                  <a:lnTo>
                    <a:pt x="13786" y="43582"/>
                  </a:lnTo>
                  <a:lnTo>
                    <a:pt x="13437" y="43515"/>
                  </a:lnTo>
                  <a:lnTo>
                    <a:pt x="13105" y="43432"/>
                  </a:lnTo>
                  <a:lnTo>
                    <a:pt x="12773" y="43349"/>
                  </a:lnTo>
                  <a:lnTo>
                    <a:pt x="12457" y="43233"/>
                  </a:lnTo>
                  <a:lnTo>
                    <a:pt x="12158" y="43100"/>
                  </a:lnTo>
                  <a:lnTo>
                    <a:pt x="11876" y="42984"/>
                  </a:lnTo>
                  <a:lnTo>
                    <a:pt x="11610" y="42834"/>
                  </a:lnTo>
                  <a:lnTo>
                    <a:pt x="11344" y="42701"/>
                  </a:lnTo>
                  <a:lnTo>
                    <a:pt x="11112" y="42552"/>
                  </a:lnTo>
                  <a:lnTo>
                    <a:pt x="10763" y="42319"/>
                  </a:lnTo>
                  <a:lnTo>
                    <a:pt x="10431" y="42087"/>
                  </a:lnTo>
                  <a:lnTo>
                    <a:pt x="10099" y="41821"/>
                  </a:lnTo>
                  <a:lnTo>
                    <a:pt x="9783" y="41539"/>
                  </a:lnTo>
                  <a:lnTo>
                    <a:pt x="9484" y="41240"/>
                  </a:lnTo>
                  <a:lnTo>
                    <a:pt x="9185" y="40941"/>
                  </a:lnTo>
                  <a:lnTo>
                    <a:pt x="8903" y="40625"/>
                  </a:lnTo>
                  <a:lnTo>
                    <a:pt x="8637" y="40293"/>
                  </a:lnTo>
                  <a:lnTo>
                    <a:pt x="9019" y="40360"/>
                  </a:lnTo>
                  <a:lnTo>
                    <a:pt x="9401" y="40409"/>
                  </a:lnTo>
                  <a:lnTo>
                    <a:pt x="9800" y="40459"/>
                  </a:lnTo>
                  <a:lnTo>
                    <a:pt x="10198" y="40492"/>
                  </a:lnTo>
                  <a:lnTo>
                    <a:pt x="10580" y="40509"/>
                  </a:lnTo>
                  <a:lnTo>
                    <a:pt x="10979" y="40526"/>
                  </a:lnTo>
                  <a:lnTo>
                    <a:pt x="11776" y="40526"/>
                  </a:lnTo>
                  <a:lnTo>
                    <a:pt x="12175" y="40492"/>
                  </a:lnTo>
                  <a:lnTo>
                    <a:pt x="12573" y="40459"/>
                  </a:lnTo>
                  <a:lnTo>
                    <a:pt x="12955" y="40426"/>
                  </a:lnTo>
                  <a:lnTo>
                    <a:pt x="13354" y="40360"/>
                  </a:lnTo>
                  <a:lnTo>
                    <a:pt x="13753" y="40310"/>
                  </a:lnTo>
                  <a:lnTo>
                    <a:pt x="14135" y="40227"/>
                  </a:lnTo>
                  <a:lnTo>
                    <a:pt x="14533" y="40144"/>
                  </a:lnTo>
                  <a:lnTo>
                    <a:pt x="14915" y="40044"/>
                  </a:lnTo>
                  <a:lnTo>
                    <a:pt x="15596" y="39828"/>
                  </a:lnTo>
                  <a:lnTo>
                    <a:pt x="16277" y="39596"/>
                  </a:lnTo>
                  <a:lnTo>
                    <a:pt x="16941" y="39346"/>
                  </a:lnTo>
                  <a:lnTo>
                    <a:pt x="17606" y="39081"/>
                  </a:lnTo>
                  <a:lnTo>
                    <a:pt x="18270" y="38798"/>
                  </a:lnTo>
                  <a:lnTo>
                    <a:pt x="18918" y="38499"/>
                  </a:lnTo>
                  <a:lnTo>
                    <a:pt x="20197" y="37885"/>
                  </a:lnTo>
                  <a:close/>
                  <a:moveTo>
                    <a:pt x="39496" y="44180"/>
                  </a:moveTo>
                  <a:lnTo>
                    <a:pt x="39562" y="44429"/>
                  </a:lnTo>
                  <a:lnTo>
                    <a:pt x="39645" y="44678"/>
                  </a:lnTo>
                  <a:lnTo>
                    <a:pt x="39745" y="44927"/>
                  </a:lnTo>
                  <a:lnTo>
                    <a:pt x="39845" y="45159"/>
                  </a:lnTo>
                  <a:lnTo>
                    <a:pt x="39562" y="45193"/>
                  </a:lnTo>
                  <a:lnTo>
                    <a:pt x="39296" y="45226"/>
                  </a:lnTo>
                  <a:lnTo>
                    <a:pt x="39014" y="45276"/>
                  </a:lnTo>
                  <a:lnTo>
                    <a:pt x="38732" y="45326"/>
                  </a:lnTo>
                  <a:lnTo>
                    <a:pt x="38466" y="45409"/>
                  </a:lnTo>
                  <a:lnTo>
                    <a:pt x="38184" y="45492"/>
                  </a:lnTo>
                  <a:lnTo>
                    <a:pt x="37918" y="45575"/>
                  </a:lnTo>
                  <a:lnTo>
                    <a:pt x="37652" y="45674"/>
                  </a:lnTo>
                  <a:lnTo>
                    <a:pt x="38134" y="45342"/>
                  </a:lnTo>
                  <a:lnTo>
                    <a:pt x="38616" y="44977"/>
                  </a:lnTo>
                  <a:lnTo>
                    <a:pt x="39064" y="44595"/>
                  </a:lnTo>
                  <a:lnTo>
                    <a:pt x="39496" y="44180"/>
                  </a:lnTo>
                  <a:close/>
                  <a:moveTo>
                    <a:pt x="40575" y="39463"/>
                  </a:moveTo>
                  <a:lnTo>
                    <a:pt x="40409" y="39712"/>
                  </a:lnTo>
                  <a:lnTo>
                    <a:pt x="40260" y="39944"/>
                  </a:lnTo>
                  <a:lnTo>
                    <a:pt x="40110" y="40194"/>
                  </a:lnTo>
                  <a:lnTo>
                    <a:pt x="39994" y="40426"/>
                  </a:lnTo>
                  <a:lnTo>
                    <a:pt x="39878" y="40659"/>
                  </a:lnTo>
                  <a:lnTo>
                    <a:pt x="39762" y="40908"/>
                  </a:lnTo>
                  <a:lnTo>
                    <a:pt x="39678" y="41157"/>
                  </a:lnTo>
                  <a:lnTo>
                    <a:pt x="39595" y="41389"/>
                  </a:lnTo>
                  <a:lnTo>
                    <a:pt x="39529" y="41638"/>
                  </a:lnTo>
                  <a:lnTo>
                    <a:pt x="39463" y="41871"/>
                  </a:lnTo>
                  <a:lnTo>
                    <a:pt x="39413" y="42120"/>
                  </a:lnTo>
                  <a:lnTo>
                    <a:pt x="39380" y="42369"/>
                  </a:lnTo>
                  <a:lnTo>
                    <a:pt x="39363" y="42602"/>
                  </a:lnTo>
                  <a:lnTo>
                    <a:pt x="39346" y="42851"/>
                  </a:lnTo>
                  <a:lnTo>
                    <a:pt x="39346" y="43100"/>
                  </a:lnTo>
                  <a:lnTo>
                    <a:pt x="39363" y="43333"/>
                  </a:lnTo>
                  <a:lnTo>
                    <a:pt x="38948" y="43781"/>
                  </a:lnTo>
                  <a:lnTo>
                    <a:pt x="38516" y="44180"/>
                  </a:lnTo>
                  <a:lnTo>
                    <a:pt x="38067" y="44562"/>
                  </a:lnTo>
                  <a:lnTo>
                    <a:pt x="37586" y="44927"/>
                  </a:lnTo>
                  <a:lnTo>
                    <a:pt x="37104" y="45243"/>
                  </a:lnTo>
                  <a:lnTo>
                    <a:pt x="36589" y="45525"/>
                  </a:lnTo>
                  <a:lnTo>
                    <a:pt x="36074" y="45791"/>
                  </a:lnTo>
                  <a:lnTo>
                    <a:pt x="35543" y="46007"/>
                  </a:lnTo>
                  <a:lnTo>
                    <a:pt x="34928" y="46206"/>
                  </a:lnTo>
                  <a:lnTo>
                    <a:pt x="34314" y="46388"/>
                  </a:lnTo>
                  <a:lnTo>
                    <a:pt x="34530" y="45774"/>
                  </a:lnTo>
                  <a:lnTo>
                    <a:pt x="34762" y="45209"/>
                  </a:lnTo>
                  <a:lnTo>
                    <a:pt x="34928" y="44977"/>
                  </a:lnTo>
                  <a:lnTo>
                    <a:pt x="35095" y="44728"/>
                  </a:lnTo>
                  <a:lnTo>
                    <a:pt x="35244" y="44479"/>
                  </a:lnTo>
                  <a:lnTo>
                    <a:pt x="35393" y="44229"/>
                  </a:lnTo>
                  <a:lnTo>
                    <a:pt x="35526" y="43964"/>
                  </a:lnTo>
                  <a:lnTo>
                    <a:pt x="35643" y="43698"/>
                  </a:lnTo>
                  <a:lnTo>
                    <a:pt x="35759" y="43432"/>
                  </a:lnTo>
                  <a:lnTo>
                    <a:pt x="35859" y="43150"/>
                  </a:lnTo>
                  <a:lnTo>
                    <a:pt x="36058" y="42867"/>
                  </a:lnTo>
                  <a:lnTo>
                    <a:pt x="36257" y="42602"/>
                  </a:lnTo>
                  <a:lnTo>
                    <a:pt x="36473" y="42336"/>
                  </a:lnTo>
                  <a:lnTo>
                    <a:pt x="36689" y="42070"/>
                  </a:lnTo>
                  <a:lnTo>
                    <a:pt x="36905" y="41854"/>
                  </a:lnTo>
                  <a:lnTo>
                    <a:pt x="37104" y="41622"/>
                  </a:lnTo>
                  <a:lnTo>
                    <a:pt x="37337" y="41423"/>
                  </a:lnTo>
                  <a:lnTo>
                    <a:pt x="37553" y="41207"/>
                  </a:lnTo>
                  <a:lnTo>
                    <a:pt x="38018" y="40825"/>
                  </a:lnTo>
                  <a:lnTo>
                    <a:pt x="38499" y="40492"/>
                  </a:lnTo>
                  <a:lnTo>
                    <a:pt x="38998" y="40177"/>
                  </a:lnTo>
                  <a:lnTo>
                    <a:pt x="39512" y="39895"/>
                  </a:lnTo>
                  <a:lnTo>
                    <a:pt x="40044" y="39662"/>
                  </a:lnTo>
                  <a:lnTo>
                    <a:pt x="40575" y="39463"/>
                  </a:lnTo>
                  <a:close/>
                  <a:moveTo>
                    <a:pt x="33616" y="46388"/>
                  </a:moveTo>
                  <a:lnTo>
                    <a:pt x="33567" y="46538"/>
                  </a:lnTo>
                  <a:lnTo>
                    <a:pt x="33351" y="46588"/>
                  </a:lnTo>
                  <a:lnTo>
                    <a:pt x="33616" y="46388"/>
                  </a:lnTo>
                  <a:close/>
                  <a:moveTo>
                    <a:pt x="45276" y="36224"/>
                  </a:moveTo>
                  <a:lnTo>
                    <a:pt x="45890" y="36423"/>
                  </a:lnTo>
                  <a:lnTo>
                    <a:pt x="46488" y="36573"/>
                  </a:lnTo>
                  <a:lnTo>
                    <a:pt x="47119" y="36706"/>
                  </a:lnTo>
                  <a:lnTo>
                    <a:pt x="47734" y="36822"/>
                  </a:lnTo>
                  <a:lnTo>
                    <a:pt x="48365" y="36905"/>
                  </a:lnTo>
                  <a:lnTo>
                    <a:pt x="48979" y="36971"/>
                  </a:lnTo>
                  <a:lnTo>
                    <a:pt x="50225" y="37104"/>
                  </a:lnTo>
                  <a:lnTo>
                    <a:pt x="50408" y="37121"/>
                  </a:lnTo>
                  <a:lnTo>
                    <a:pt x="50225" y="37304"/>
                  </a:lnTo>
                  <a:lnTo>
                    <a:pt x="50075" y="37503"/>
                  </a:lnTo>
                  <a:lnTo>
                    <a:pt x="49943" y="37702"/>
                  </a:lnTo>
                  <a:lnTo>
                    <a:pt x="49810" y="37902"/>
                  </a:lnTo>
                  <a:lnTo>
                    <a:pt x="49710" y="38117"/>
                  </a:lnTo>
                  <a:lnTo>
                    <a:pt x="49627" y="38350"/>
                  </a:lnTo>
                  <a:lnTo>
                    <a:pt x="49561" y="38582"/>
                  </a:lnTo>
                  <a:lnTo>
                    <a:pt x="49511" y="38815"/>
                  </a:lnTo>
                  <a:lnTo>
                    <a:pt x="49461" y="39164"/>
                  </a:lnTo>
                  <a:lnTo>
                    <a:pt x="49461" y="39496"/>
                  </a:lnTo>
                  <a:lnTo>
                    <a:pt x="49494" y="39845"/>
                  </a:lnTo>
                  <a:lnTo>
                    <a:pt x="49561" y="40177"/>
                  </a:lnTo>
                  <a:lnTo>
                    <a:pt x="49677" y="40526"/>
                  </a:lnTo>
                  <a:lnTo>
                    <a:pt x="49810" y="40858"/>
                  </a:lnTo>
                  <a:lnTo>
                    <a:pt x="49992" y="41190"/>
                  </a:lnTo>
                  <a:lnTo>
                    <a:pt x="50208" y="41522"/>
                  </a:lnTo>
                  <a:lnTo>
                    <a:pt x="50424" y="41788"/>
                  </a:lnTo>
                  <a:lnTo>
                    <a:pt x="50657" y="42054"/>
                  </a:lnTo>
                  <a:lnTo>
                    <a:pt x="50906" y="42303"/>
                  </a:lnTo>
                  <a:lnTo>
                    <a:pt x="51172" y="42535"/>
                  </a:lnTo>
                  <a:lnTo>
                    <a:pt x="51471" y="42768"/>
                  </a:lnTo>
                  <a:lnTo>
                    <a:pt x="51770" y="42967"/>
                  </a:lnTo>
                  <a:lnTo>
                    <a:pt x="52085" y="43166"/>
                  </a:lnTo>
                  <a:lnTo>
                    <a:pt x="52417" y="43349"/>
                  </a:lnTo>
                  <a:lnTo>
                    <a:pt x="52484" y="43382"/>
                  </a:lnTo>
                  <a:lnTo>
                    <a:pt x="52068" y="43947"/>
                  </a:lnTo>
                  <a:lnTo>
                    <a:pt x="51653" y="44462"/>
                  </a:lnTo>
                  <a:lnTo>
                    <a:pt x="51238" y="44960"/>
                  </a:lnTo>
                  <a:lnTo>
                    <a:pt x="50790" y="45409"/>
                  </a:lnTo>
                  <a:lnTo>
                    <a:pt x="50341" y="45807"/>
                  </a:lnTo>
                  <a:lnTo>
                    <a:pt x="49860" y="46189"/>
                  </a:lnTo>
                  <a:lnTo>
                    <a:pt x="49378" y="46521"/>
                  </a:lnTo>
                  <a:lnTo>
                    <a:pt x="48896" y="46820"/>
                  </a:lnTo>
                  <a:lnTo>
                    <a:pt x="48896" y="46820"/>
                  </a:lnTo>
                  <a:lnTo>
                    <a:pt x="49029" y="46438"/>
                  </a:lnTo>
                  <a:lnTo>
                    <a:pt x="49145" y="46073"/>
                  </a:lnTo>
                  <a:lnTo>
                    <a:pt x="49245" y="45691"/>
                  </a:lnTo>
                  <a:lnTo>
                    <a:pt x="49328" y="45292"/>
                  </a:lnTo>
                  <a:lnTo>
                    <a:pt x="49361" y="45027"/>
                  </a:lnTo>
                  <a:lnTo>
                    <a:pt x="49378" y="44744"/>
                  </a:lnTo>
                  <a:lnTo>
                    <a:pt x="49394" y="44479"/>
                  </a:lnTo>
                  <a:lnTo>
                    <a:pt x="49378" y="44196"/>
                  </a:lnTo>
                  <a:lnTo>
                    <a:pt x="49361" y="43914"/>
                  </a:lnTo>
                  <a:lnTo>
                    <a:pt x="49328" y="43648"/>
                  </a:lnTo>
                  <a:lnTo>
                    <a:pt x="49262" y="43366"/>
                  </a:lnTo>
                  <a:lnTo>
                    <a:pt x="49195" y="43100"/>
                  </a:lnTo>
                  <a:lnTo>
                    <a:pt x="49112" y="42818"/>
                  </a:lnTo>
                  <a:lnTo>
                    <a:pt x="49012" y="42552"/>
                  </a:lnTo>
                  <a:lnTo>
                    <a:pt x="48913" y="42286"/>
                  </a:lnTo>
                  <a:lnTo>
                    <a:pt x="48780" y="42020"/>
                  </a:lnTo>
                  <a:lnTo>
                    <a:pt x="48647" y="41771"/>
                  </a:lnTo>
                  <a:lnTo>
                    <a:pt x="48481" y="41506"/>
                  </a:lnTo>
                  <a:lnTo>
                    <a:pt x="48315" y="41256"/>
                  </a:lnTo>
                  <a:lnTo>
                    <a:pt x="48132" y="41007"/>
                  </a:lnTo>
                  <a:lnTo>
                    <a:pt x="47950" y="40775"/>
                  </a:lnTo>
                  <a:lnTo>
                    <a:pt x="47750" y="40559"/>
                  </a:lnTo>
                  <a:lnTo>
                    <a:pt x="47551" y="40343"/>
                  </a:lnTo>
                  <a:lnTo>
                    <a:pt x="47335" y="40144"/>
                  </a:lnTo>
                  <a:lnTo>
                    <a:pt x="47119" y="39944"/>
                  </a:lnTo>
                  <a:lnTo>
                    <a:pt x="46887" y="39762"/>
                  </a:lnTo>
                  <a:lnTo>
                    <a:pt x="46654" y="39596"/>
                  </a:lnTo>
                  <a:lnTo>
                    <a:pt x="46422" y="39430"/>
                  </a:lnTo>
                  <a:lnTo>
                    <a:pt x="46172" y="39280"/>
                  </a:lnTo>
                  <a:lnTo>
                    <a:pt x="45923" y="39147"/>
                  </a:lnTo>
                  <a:lnTo>
                    <a:pt x="45658" y="39014"/>
                  </a:lnTo>
                  <a:lnTo>
                    <a:pt x="45392" y="38898"/>
                  </a:lnTo>
                  <a:lnTo>
                    <a:pt x="45126" y="38798"/>
                  </a:lnTo>
                  <a:lnTo>
                    <a:pt x="44860" y="38715"/>
                  </a:lnTo>
                  <a:lnTo>
                    <a:pt x="44595" y="38632"/>
                  </a:lnTo>
                  <a:lnTo>
                    <a:pt x="44312" y="38566"/>
                  </a:lnTo>
                  <a:lnTo>
                    <a:pt x="43963" y="38499"/>
                  </a:lnTo>
                  <a:lnTo>
                    <a:pt x="43615" y="38450"/>
                  </a:lnTo>
                  <a:lnTo>
                    <a:pt x="43249" y="38433"/>
                  </a:lnTo>
                  <a:lnTo>
                    <a:pt x="42884" y="38416"/>
                  </a:lnTo>
                  <a:lnTo>
                    <a:pt x="42585" y="38433"/>
                  </a:lnTo>
                  <a:lnTo>
                    <a:pt x="42635" y="38184"/>
                  </a:lnTo>
                  <a:lnTo>
                    <a:pt x="42934" y="37918"/>
                  </a:lnTo>
                  <a:lnTo>
                    <a:pt x="43266" y="37652"/>
                  </a:lnTo>
                  <a:lnTo>
                    <a:pt x="43582" y="37403"/>
                  </a:lnTo>
                  <a:lnTo>
                    <a:pt x="43914" y="37154"/>
                  </a:lnTo>
                  <a:lnTo>
                    <a:pt x="44595" y="36672"/>
                  </a:lnTo>
                  <a:lnTo>
                    <a:pt x="45276" y="36224"/>
                  </a:lnTo>
                  <a:close/>
                  <a:moveTo>
                    <a:pt x="28800" y="35277"/>
                  </a:moveTo>
                  <a:lnTo>
                    <a:pt x="29414" y="35311"/>
                  </a:lnTo>
                  <a:lnTo>
                    <a:pt x="30012" y="35377"/>
                  </a:lnTo>
                  <a:lnTo>
                    <a:pt x="29896" y="35626"/>
                  </a:lnTo>
                  <a:lnTo>
                    <a:pt x="29796" y="35892"/>
                  </a:lnTo>
                  <a:lnTo>
                    <a:pt x="29713" y="36158"/>
                  </a:lnTo>
                  <a:lnTo>
                    <a:pt x="29664" y="36440"/>
                  </a:lnTo>
                  <a:lnTo>
                    <a:pt x="29630" y="36706"/>
                  </a:lnTo>
                  <a:lnTo>
                    <a:pt x="29614" y="36988"/>
                  </a:lnTo>
                  <a:lnTo>
                    <a:pt x="29630" y="37270"/>
                  </a:lnTo>
                  <a:lnTo>
                    <a:pt x="29664" y="37536"/>
                  </a:lnTo>
                  <a:lnTo>
                    <a:pt x="29730" y="37818"/>
                  </a:lnTo>
                  <a:lnTo>
                    <a:pt x="29796" y="38084"/>
                  </a:lnTo>
                  <a:lnTo>
                    <a:pt x="29879" y="38333"/>
                  </a:lnTo>
                  <a:lnTo>
                    <a:pt x="29996" y="38599"/>
                  </a:lnTo>
                  <a:lnTo>
                    <a:pt x="30112" y="38832"/>
                  </a:lnTo>
                  <a:lnTo>
                    <a:pt x="30245" y="39064"/>
                  </a:lnTo>
                  <a:lnTo>
                    <a:pt x="30394" y="39280"/>
                  </a:lnTo>
                  <a:lnTo>
                    <a:pt x="30544" y="39479"/>
                  </a:lnTo>
                  <a:lnTo>
                    <a:pt x="30710" y="39662"/>
                  </a:lnTo>
                  <a:lnTo>
                    <a:pt x="30893" y="39828"/>
                  </a:lnTo>
                  <a:lnTo>
                    <a:pt x="31025" y="39944"/>
                  </a:lnTo>
                  <a:lnTo>
                    <a:pt x="31175" y="40044"/>
                  </a:lnTo>
                  <a:lnTo>
                    <a:pt x="31324" y="40144"/>
                  </a:lnTo>
                  <a:lnTo>
                    <a:pt x="31474" y="40210"/>
                  </a:lnTo>
                  <a:lnTo>
                    <a:pt x="31623" y="40293"/>
                  </a:lnTo>
                  <a:lnTo>
                    <a:pt x="31773" y="40343"/>
                  </a:lnTo>
                  <a:lnTo>
                    <a:pt x="31922" y="40376"/>
                  </a:lnTo>
                  <a:lnTo>
                    <a:pt x="32088" y="40409"/>
                  </a:lnTo>
                  <a:lnTo>
                    <a:pt x="32238" y="40426"/>
                  </a:lnTo>
                  <a:lnTo>
                    <a:pt x="32387" y="40443"/>
                  </a:lnTo>
                  <a:lnTo>
                    <a:pt x="32553" y="40426"/>
                  </a:lnTo>
                  <a:lnTo>
                    <a:pt x="32703" y="40409"/>
                  </a:lnTo>
                  <a:lnTo>
                    <a:pt x="32852" y="40376"/>
                  </a:lnTo>
                  <a:lnTo>
                    <a:pt x="33018" y="40326"/>
                  </a:lnTo>
                  <a:lnTo>
                    <a:pt x="33168" y="40277"/>
                  </a:lnTo>
                  <a:lnTo>
                    <a:pt x="33317" y="40194"/>
                  </a:lnTo>
                  <a:lnTo>
                    <a:pt x="33002" y="39612"/>
                  </a:lnTo>
                  <a:lnTo>
                    <a:pt x="32869" y="39662"/>
                  </a:lnTo>
                  <a:lnTo>
                    <a:pt x="32736" y="39712"/>
                  </a:lnTo>
                  <a:lnTo>
                    <a:pt x="32603" y="39745"/>
                  </a:lnTo>
                  <a:lnTo>
                    <a:pt x="32470" y="39762"/>
                  </a:lnTo>
                  <a:lnTo>
                    <a:pt x="32238" y="39762"/>
                  </a:lnTo>
                  <a:lnTo>
                    <a:pt x="32122" y="39745"/>
                  </a:lnTo>
                  <a:lnTo>
                    <a:pt x="32005" y="39712"/>
                  </a:lnTo>
                  <a:lnTo>
                    <a:pt x="31806" y="39629"/>
                  </a:lnTo>
                  <a:lnTo>
                    <a:pt x="31623" y="39529"/>
                  </a:lnTo>
                  <a:lnTo>
                    <a:pt x="31457" y="39430"/>
                  </a:lnTo>
                  <a:lnTo>
                    <a:pt x="31324" y="39330"/>
                  </a:lnTo>
                  <a:lnTo>
                    <a:pt x="31192" y="39197"/>
                  </a:lnTo>
                  <a:lnTo>
                    <a:pt x="31059" y="39048"/>
                  </a:lnTo>
                  <a:lnTo>
                    <a:pt x="30926" y="38881"/>
                  </a:lnTo>
                  <a:lnTo>
                    <a:pt x="30810" y="38699"/>
                  </a:lnTo>
                  <a:lnTo>
                    <a:pt x="30710" y="38516"/>
                  </a:lnTo>
                  <a:lnTo>
                    <a:pt x="30610" y="38317"/>
                  </a:lnTo>
                  <a:lnTo>
                    <a:pt x="30511" y="38117"/>
                  </a:lnTo>
                  <a:lnTo>
                    <a:pt x="30444" y="37902"/>
                  </a:lnTo>
                  <a:lnTo>
                    <a:pt x="30378" y="37686"/>
                  </a:lnTo>
                  <a:lnTo>
                    <a:pt x="30328" y="37453"/>
                  </a:lnTo>
                  <a:lnTo>
                    <a:pt x="30295" y="37237"/>
                  </a:lnTo>
                  <a:lnTo>
                    <a:pt x="30295" y="37005"/>
                  </a:lnTo>
                  <a:lnTo>
                    <a:pt x="30295" y="36772"/>
                  </a:lnTo>
                  <a:lnTo>
                    <a:pt x="30311" y="36556"/>
                  </a:lnTo>
                  <a:lnTo>
                    <a:pt x="30361" y="36340"/>
                  </a:lnTo>
                  <a:lnTo>
                    <a:pt x="30428" y="36124"/>
                  </a:lnTo>
                  <a:lnTo>
                    <a:pt x="30560" y="35792"/>
                  </a:lnTo>
                  <a:lnTo>
                    <a:pt x="30710" y="35493"/>
                  </a:lnTo>
                  <a:lnTo>
                    <a:pt x="31025" y="35560"/>
                  </a:lnTo>
                  <a:lnTo>
                    <a:pt x="31341" y="35643"/>
                  </a:lnTo>
                  <a:lnTo>
                    <a:pt x="31640" y="35742"/>
                  </a:lnTo>
                  <a:lnTo>
                    <a:pt x="31939" y="35842"/>
                  </a:lnTo>
                  <a:lnTo>
                    <a:pt x="32238" y="35975"/>
                  </a:lnTo>
                  <a:lnTo>
                    <a:pt x="32520" y="36091"/>
                  </a:lnTo>
                  <a:lnTo>
                    <a:pt x="32803" y="36241"/>
                  </a:lnTo>
                  <a:lnTo>
                    <a:pt x="33068" y="36407"/>
                  </a:lnTo>
                  <a:lnTo>
                    <a:pt x="33334" y="36573"/>
                  </a:lnTo>
                  <a:lnTo>
                    <a:pt x="33583" y="36756"/>
                  </a:lnTo>
                  <a:lnTo>
                    <a:pt x="33816" y="36955"/>
                  </a:lnTo>
                  <a:lnTo>
                    <a:pt x="34048" y="37154"/>
                  </a:lnTo>
                  <a:lnTo>
                    <a:pt x="34264" y="37387"/>
                  </a:lnTo>
                  <a:lnTo>
                    <a:pt x="34480" y="37619"/>
                  </a:lnTo>
                  <a:lnTo>
                    <a:pt x="34663" y="37885"/>
                  </a:lnTo>
                  <a:lnTo>
                    <a:pt x="34845" y="38151"/>
                  </a:lnTo>
                  <a:lnTo>
                    <a:pt x="34978" y="38383"/>
                  </a:lnTo>
                  <a:lnTo>
                    <a:pt x="35111" y="38632"/>
                  </a:lnTo>
                  <a:lnTo>
                    <a:pt x="35227" y="38881"/>
                  </a:lnTo>
                  <a:lnTo>
                    <a:pt x="35327" y="39147"/>
                  </a:lnTo>
                  <a:lnTo>
                    <a:pt x="35410" y="39413"/>
                  </a:lnTo>
                  <a:lnTo>
                    <a:pt x="35477" y="39695"/>
                  </a:lnTo>
                  <a:lnTo>
                    <a:pt x="35526" y="39978"/>
                  </a:lnTo>
                  <a:lnTo>
                    <a:pt x="35560" y="40260"/>
                  </a:lnTo>
                  <a:lnTo>
                    <a:pt x="35593" y="40542"/>
                  </a:lnTo>
                  <a:lnTo>
                    <a:pt x="35593" y="40841"/>
                  </a:lnTo>
                  <a:lnTo>
                    <a:pt x="35593" y="41124"/>
                  </a:lnTo>
                  <a:lnTo>
                    <a:pt x="35560" y="41423"/>
                  </a:lnTo>
                  <a:lnTo>
                    <a:pt x="35526" y="41721"/>
                  </a:lnTo>
                  <a:lnTo>
                    <a:pt x="35477" y="42020"/>
                  </a:lnTo>
                  <a:lnTo>
                    <a:pt x="35410" y="42319"/>
                  </a:lnTo>
                  <a:lnTo>
                    <a:pt x="35327" y="42618"/>
                  </a:lnTo>
                  <a:lnTo>
                    <a:pt x="35261" y="42851"/>
                  </a:lnTo>
                  <a:lnTo>
                    <a:pt x="34962" y="43333"/>
                  </a:lnTo>
                  <a:lnTo>
                    <a:pt x="34679" y="43814"/>
                  </a:lnTo>
                  <a:lnTo>
                    <a:pt x="34414" y="44329"/>
                  </a:lnTo>
                  <a:lnTo>
                    <a:pt x="34181" y="44861"/>
                  </a:lnTo>
                  <a:lnTo>
                    <a:pt x="33949" y="45143"/>
                  </a:lnTo>
                  <a:lnTo>
                    <a:pt x="33699" y="45392"/>
                  </a:lnTo>
                  <a:lnTo>
                    <a:pt x="33450" y="45641"/>
                  </a:lnTo>
                  <a:lnTo>
                    <a:pt x="33185" y="45874"/>
                  </a:lnTo>
                  <a:lnTo>
                    <a:pt x="32902" y="46073"/>
                  </a:lnTo>
                  <a:lnTo>
                    <a:pt x="32620" y="46272"/>
                  </a:lnTo>
                  <a:lnTo>
                    <a:pt x="32321" y="46438"/>
                  </a:lnTo>
                  <a:lnTo>
                    <a:pt x="32022" y="46588"/>
                  </a:lnTo>
                  <a:lnTo>
                    <a:pt x="31756" y="46704"/>
                  </a:lnTo>
                  <a:lnTo>
                    <a:pt x="31474" y="46820"/>
                  </a:lnTo>
                  <a:lnTo>
                    <a:pt x="30477" y="46887"/>
                  </a:lnTo>
                  <a:lnTo>
                    <a:pt x="30361" y="46571"/>
                  </a:lnTo>
                  <a:lnTo>
                    <a:pt x="30245" y="46272"/>
                  </a:lnTo>
                  <a:lnTo>
                    <a:pt x="30095" y="45973"/>
                  </a:lnTo>
                  <a:lnTo>
                    <a:pt x="29946" y="45674"/>
                  </a:lnTo>
                  <a:lnTo>
                    <a:pt x="29796" y="45375"/>
                  </a:lnTo>
                  <a:lnTo>
                    <a:pt x="29614" y="45093"/>
                  </a:lnTo>
                  <a:lnTo>
                    <a:pt x="29431" y="44827"/>
                  </a:lnTo>
                  <a:lnTo>
                    <a:pt x="29232" y="44562"/>
                  </a:lnTo>
                  <a:lnTo>
                    <a:pt x="28966" y="44213"/>
                  </a:lnTo>
                  <a:lnTo>
                    <a:pt x="28667" y="43897"/>
                  </a:lnTo>
                  <a:lnTo>
                    <a:pt x="28368" y="43598"/>
                  </a:lnTo>
                  <a:lnTo>
                    <a:pt x="28053" y="43316"/>
                  </a:lnTo>
                  <a:lnTo>
                    <a:pt x="27737" y="43050"/>
                  </a:lnTo>
                  <a:lnTo>
                    <a:pt x="27388" y="42818"/>
                  </a:lnTo>
                  <a:lnTo>
                    <a:pt x="27039" y="42602"/>
                  </a:lnTo>
                  <a:lnTo>
                    <a:pt x="26691" y="42402"/>
                  </a:lnTo>
                  <a:lnTo>
                    <a:pt x="26475" y="41904"/>
                  </a:lnTo>
                  <a:lnTo>
                    <a:pt x="26275" y="41389"/>
                  </a:lnTo>
                  <a:lnTo>
                    <a:pt x="26076" y="40874"/>
                  </a:lnTo>
                  <a:lnTo>
                    <a:pt x="25910" y="40360"/>
                  </a:lnTo>
                  <a:lnTo>
                    <a:pt x="25744" y="39845"/>
                  </a:lnTo>
                  <a:lnTo>
                    <a:pt x="25594" y="39313"/>
                  </a:lnTo>
                  <a:lnTo>
                    <a:pt x="25478" y="38798"/>
                  </a:lnTo>
                  <a:lnTo>
                    <a:pt x="25362" y="38267"/>
                  </a:lnTo>
                  <a:lnTo>
                    <a:pt x="25246" y="37686"/>
                  </a:lnTo>
                  <a:lnTo>
                    <a:pt x="25146" y="37071"/>
                  </a:lnTo>
                  <a:lnTo>
                    <a:pt x="24963" y="35859"/>
                  </a:lnTo>
                  <a:lnTo>
                    <a:pt x="25196" y="35792"/>
                  </a:lnTo>
                  <a:lnTo>
                    <a:pt x="25761" y="35643"/>
                  </a:lnTo>
                  <a:lnTo>
                    <a:pt x="26342" y="35510"/>
                  </a:lnTo>
                  <a:lnTo>
                    <a:pt x="26940" y="35410"/>
                  </a:lnTo>
                  <a:lnTo>
                    <a:pt x="27554" y="35327"/>
                  </a:lnTo>
                  <a:lnTo>
                    <a:pt x="28169" y="35294"/>
                  </a:lnTo>
                  <a:lnTo>
                    <a:pt x="28800" y="35277"/>
                  </a:lnTo>
                  <a:close/>
                  <a:moveTo>
                    <a:pt x="27222" y="43499"/>
                  </a:moveTo>
                  <a:lnTo>
                    <a:pt x="27621" y="43814"/>
                  </a:lnTo>
                  <a:lnTo>
                    <a:pt x="28003" y="44163"/>
                  </a:lnTo>
                  <a:lnTo>
                    <a:pt x="28368" y="44545"/>
                  </a:lnTo>
                  <a:lnTo>
                    <a:pt x="28700" y="44960"/>
                  </a:lnTo>
                  <a:lnTo>
                    <a:pt x="28866" y="45193"/>
                  </a:lnTo>
                  <a:lnTo>
                    <a:pt x="29032" y="45425"/>
                  </a:lnTo>
                  <a:lnTo>
                    <a:pt x="29165" y="45658"/>
                  </a:lnTo>
                  <a:lnTo>
                    <a:pt x="29315" y="45907"/>
                  </a:lnTo>
                  <a:lnTo>
                    <a:pt x="29448" y="46139"/>
                  </a:lnTo>
                  <a:lnTo>
                    <a:pt x="29564" y="46388"/>
                  </a:lnTo>
                  <a:lnTo>
                    <a:pt x="29680" y="46654"/>
                  </a:lnTo>
                  <a:lnTo>
                    <a:pt x="29780" y="46903"/>
                  </a:lnTo>
                  <a:lnTo>
                    <a:pt x="29365" y="46920"/>
                  </a:lnTo>
                  <a:lnTo>
                    <a:pt x="29066" y="46521"/>
                  </a:lnTo>
                  <a:lnTo>
                    <a:pt x="28767" y="46090"/>
                  </a:lnTo>
                  <a:lnTo>
                    <a:pt x="28484" y="45674"/>
                  </a:lnTo>
                  <a:lnTo>
                    <a:pt x="28202" y="45259"/>
                  </a:lnTo>
                  <a:lnTo>
                    <a:pt x="27953" y="44827"/>
                  </a:lnTo>
                  <a:lnTo>
                    <a:pt x="27687" y="44379"/>
                  </a:lnTo>
                  <a:lnTo>
                    <a:pt x="27455" y="43947"/>
                  </a:lnTo>
                  <a:lnTo>
                    <a:pt x="27222" y="43499"/>
                  </a:lnTo>
                  <a:close/>
                  <a:moveTo>
                    <a:pt x="24216" y="42402"/>
                  </a:moveTo>
                  <a:lnTo>
                    <a:pt x="24581" y="42436"/>
                  </a:lnTo>
                  <a:lnTo>
                    <a:pt x="24947" y="42485"/>
                  </a:lnTo>
                  <a:lnTo>
                    <a:pt x="25262" y="42569"/>
                  </a:lnTo>
                  <a:lnTo>
                    <a:pt x="25578" y="42668"/>
                  </a:lnTo>
                  <a:lnTo>
                    <a:pt x="25877" y="42768"/>
                  </a:lnTo>
                  <a:lnTo>
                    <a:pt x="26176" y="42901"/>
                  </a:lnTo>
                  <a:lnTo>
                    <a:pt x="26425" y="43432"/>
                  </a:lnTo>
                  <a:lnTo>
                    <a:pt x="26691" y="43947"/>
                  </a:lnTo>
                  <a:lnTo>
                    <a:pt x="26973" y="44462"/>
                  </a:lnTo>
                  <a:lnTo>
                    <a:pt x="27255" y="44977"/>
                  </a:lnTo>
                  <a:lnTo>
                    <a:pt x="27554" y="45475"/>
                  </a:lnTo>
                  <a:lnTo>
                    <a:pt x="27886" y="45973"/>
                  </a:lnTo>
                  <a:lnTo>
                    <a:pt x="28202" y="46472"/>
                  </a:lnTo>
                  <a:lnTo>
                    <a:pt x="28551" y="46953"/>
                  </a:lnTo>
                  <a:lnTo>
                    <a:pt x="27538" y="46986"/>
                  </a:lnTo>
                  <a:lnTo>
                    <a:pt x="27106" y="46870"/>
                  </a:lnTo>
                  <a:lnTo>
                    <a:pt x="26790" y="46787"/>
                  </a:lnTo>
                  <a:lnTo>
                    <a:pt x="26491" y="46671"/>
                  </a:lnTo>
                  <a:lnTo>
                    <a:pt x="26192" y="46555"/>
                  </a:lnTo>
                  <a:lnTo>
                    <a:pt x="25893" y="46422"/>
                  </a:lnTo>
                  <a:lnTo>
                    <a:pt x="25594" y="46289"/>
                  </a:lnTo>
                  <a:lnTo>
                    <a:pt x="25312" y="46123"/>
                  </a:lnTo>
                  <a:lnTo>
                    <a:pt x="25030" y="45973"/>
                  </a:lnTo>
                  <a:lnTo>
                    <a:pt x="24764" y="45791"/>
                  </a:lnTo>
                  <a:lnTo>
                    <a:pt x="24498" y="45608"/>
                  </a:lnTo>
                  <a:lnTo>
                    <a:pt x="24249" y="45425"/>
                  </a:lnTo>
                  <a:lnTo>
                    <a:pt x="24000" y="45226"/>
                  </a:lnTo>
                  <a:lnTo>
                    <a:pt x="23768" y="45010"/>
                  </a:lnTo>
                  <a:lnTo>
                    <a:pt x="23535" y="44794"/>
                  </a:lnTo>
                  <a:lnTo>
                    <a:pt x="23319" y="44562"/>
                  </a:lnTo>
                  <a:lnTo>
                    <a:pt x="23103" y="44329"/>
                  </a:lnTo>
                  <a:lnTo>
                    <a:pt x="22904" y="44080"/>
                  </a:lnTo>
                  <a:lnTo>
                    <a:pt x="22655" y="43764"/>
                  </a:lnTo>
                  <a:lnTo>
                    <a:pt x="22439" y="43432"/>
                  </a:lnTo>
                  <a:lnTo>
                    <a:pt x="22223" y="43100"/>
                  </a:lnTo>
                  <a:lnTo>
                    <a:pt x="22040" y="42751"/>
                  </a:lnTo>
                  <a:lnTo>
                    <a:pt x="22389" y="42618"/>
                  </a:lnTo>
                  <a:lnTo>
                    <a:pt x="22754" y="42535"/>
                  </a:lnTo>
                  <a:lnTo>
                    <a:pt x="23120" y="42452"/>
                  </a:lnTo>
                  <a:lnTo>
                    <a:pt x="23485" y="42419"/>
                  </a:lnTo>
                  <a:lnTo>
                    <a:pt x="23851" y="42402"/>
                  </a:lnTo>
                  <a:close/>
                  <a:moveTo>
                    <a:pt x="42867" y="39081"/>
                  </a:moveTo>
                  <a:lnTo>
                    <a:pt x="43299" y="39097"/>
                  </a:lnTo>
                  <a:lnTo>
                    <a:pt x="43748" y="39147"/>
                  </a:lnTo>
                  <a:lnTo>
                    <a:pt x="44179" y="39214"/>
                  </a:lnTo>
                  <a:lnTo>
                    <a:pt x="44445" y="39280"/>
                  </a:lnTo>
                  <a:lnTo>
                    <a:pt x="44694" y="39363"/>
                  </a:lnTo>
                  <a:lnTo>
                    <a:pt x="44960" y="39446"/>
                  </a:lnTo>
                  <a:lnTo>
                    <a:pt x="45193" y="39546"/>
                  </a:lnTo>
                  <a:lnTo>
                    <a:pt x="45442" y="39645"/>
                  </a:lnTo>
                  <a:lnTo>
                    <a:pt x="45674" y="39762"/>
                  </a:lnTo>
                  <a:lnTo>
                    <a:pt x="45907" y="39895"/>
                  </a:lnTo>
                  <a:lnTo>
                    <a:pt x="46123" y="40044"/>
                  </a:lnTo>
                  <a:lnTo>
                    <a:pt x="46339" y="40194"/>
                  </a:lnTo>
                  <a:lnTo>
                    <a:pt x="46554" y="40343"/>
                  </a:lnTo>
                  <a:lnTo>
                    <a:pt x="46754" y="40509"/>
                  </a:lnTo>
                  <a:lnTo>
                    <a:pt x="46953" y="40692"/>
                  </a:lnTo>
                  <a:lnTo>
                    <a:pt x="47136" y="40874"/>
                  </a:lnTo>
                  <a:lnTo>
                    <a:pt x="47318" y="41057"/>
                  </a:lnTo>
                  <a:lnTo>
                    <a:pt x="47485" y="41256"/>
                  </a:lnTo>
                  <a:lnTo>
                    <a:pt x="47634" y="41456"/>
                  </a:lnTo>
                  <a:lnTo>
                    <a:pt x="47783" y="41655"/>
                  </a:lnTo>
                  <a:lnTo>
                    <a:pt x="47933" y="41871"/>
                  </a:lnTo>
                  <a:lnTo>
                    <a:pt x="48049" y="42087"/>
                  </a:lnTo>
                  <a:lnTo>
                    <a:pt x="48182" y="42319"/>
                  </a:lnTo>
                  <a:lnTo>
                    <a:pt x="48282" y="42552"/>
                  </a:lnTo>
                  <a:lnTo>
                    <a:pt x="48381" y="42784"/>
                  </a:lnTo>
                  <a:lnTo>
                    <a:pt x="48464" y="43017"/>
                  </a:lnTo>
                  <a:lnTo>
                    <a:pt x="48547" y="43249"/>
                  </a:lnTo>
                  <a:lnTo>
                    <a:pt x="48597" y="43482"/>
                  </a:lnTo>
                  <a:lnTo>
                    <a:pt x="48647" y="43731"/>
                  </a:lnTo>
                  <a:lnTo>
                    <a:pt x="48680" y="43964"/>
                  </a:lnTo>
                  <a:lnTo>
                    <a:pt x="48714" y="44213"/>
                  </a:lnTo>
                  <a:lnTo>
                    <a:pt x="48714" y="44462"/>
                  </a:lnTo>
                  <a:lnTo>
                    <a:pt x="48714" y="44711"/>
                  </a:lnTo>
                  <a:lnTo>
                    <a:pt x="48697" y="44944"/>
                  </a:lnTo>
                  <a:lnTo>
                    <a:pt x="48664" y="45193"/>
                  </a:lnTo>
                  <a:lnTo>
                    <a:pt x="48614" y="45458"/>
                  </a:lnTo>
                  <a:lnTo>
                    <a:pt x="48547" y="45708"/>
                  </a:lnTo>
                  <a:lnTo>
                    <a:pt x="48481" y="45957"/>
                  </a:lnTo>
                  <a:lnTo>
                    <a:pt x="48398" y="46222"/>
                  </a:lnTo>
                  <a:lnTo>
                    <a:pt x="48215" y="46721"/>
                  </a:lnTo>
                  <a:lnTo>
                    <a:pt x="47999" y="47236"/>
                  </a:lnTo>
                  <a:lnTo>
                    <a:pt x="47634" y="47368"/>
                  </a:lnTo>
                  <a:lnTo>
                    <a:pt x="47269" y="47468"/>
                  </a:lnTo>
                  <a:lnTo>
                    <a:pt x="46887" y="47551"/>
                  </a:lnTo>
                  <a:lnTo>
                    <a:pt x="46505" y="47601"/>
                  </a:lnTo>
                  <a:lnTo>
                    <a:pt x="46206" y="47319"/>
                  </a:lnTo>
                  <a:lnTo>
                    <a:pt x="45890" y="47053"/>
                  </a:lnTo>
                  <a:lnTo>
                    <a:pt x="45575" y="46804"/>
                  </a:lnTo>
                  <a:lnTo>
                    <a:pt x="45242" y="46571"/>
                  </a:lnTo>
                  <a:lnTo>
                    <a:pt x="44894" y="46355"/>
                  </a:lnTo>
                  <a:lnTo>
                    <a:pt x="44528" y="46156"/>
                  </a:lnTo>
                  <a:lnTo>
                    <a:pt x="44163" y="45973"/>
                  </a:lnTo>
                  <a:lnTo>
                    <a:pt x="43797" y="45807"/>
                  </a:lnTo>
                  <a:lnTo>
                    <a:pt x="43415" y="45658"/>
                  </a:lnTo>
                  <a:lnTo>
                    <a:pt x="43017" y="45525"/>
                  </a:lnTo>
                  <a:lnTo>
                    <a:pt x="42618" y="45409"/>
                  </a:lnTo>
                  <a:lnTo>
                    <a:pt x="42220" y="45309"/>
                  </a:lnTo>
                  <a:lnTo>
                    <a:pt x="41821" y="45243"/>
                  </a:lnTo>
                  <a:lnTo>
                    <a:pt x="41422" y="45176"/>
                  </a:lnTo>
                  <a:lnTo>
                    <a:pt x="41007" y="45143"/>
                  </a:lnTo>
                  <a:lnTo>
                    <a:pt x="40592" y="45126"/>
                  </a:lnTo>
                  <a:lnTo>
                    <a:pt x="40442" y="44827"/>
                  </a:lnTo>
                  <a:lnTo>
                    <a:pt x="40293" y="44512"/>
                  </a:lnTo>
                  <a:lnTo>
                    <a:pt x="40193" y="44196"/>
                  </a:lnTo>
                  <a:lnTo>
                    <a:pt x="40110" y="43864"/>
                  </a:lnTo>
                  <a:lnTo>
                    <a:pt x="40060" y="43565"/>
                  </a:lnTo>
                  <a:lnTo>
                    <a:pt x="40293" y="43266"/>
                  </a:lnTo>
                  <a:lnTo>
                    <a:pt x="40526" y="42967"/>
                  </a:lnTo>
                  <a:lnTo>
                    <a:pt x="40758" y="42652"/>
                  </a:lnTo>
                  <a:lnTo>
                    <a:pt x="40957" y="42336"/>
                  </a:lnTo>
                  <a:lnTo>
                    <a:pt x="41173" y="42004"/>
                  </a:lnTo>
                  <a:lnTo>
                    <a:pt x="41356" y="41672"/>
                  </a:lnTo>
                  <a:lnTo>
                    <a:pt x="41539" y="41323"/>
                  </a:lnTo>
                  <a:lnTo>
                    <a:pt x="41721" y="40974"/>
                  </a:lnTo>
                  <a:lnTo>
                    <a:pt x="41921" y="40509"/>
                  </a:lnTo>
                  <a:lnTo>
                    <a:pt x="42103" y="40044"/>
                  </a:lnTo>
                  <a:lnTo>
                    <a:pt x="42269" y="39579"/>
                  </a:lnTo>
                  <a:lnTo>
                    <a:pt x="42419" y="39097"/>
                  </a:lnTo>
                  <a:lnTo>
                    <a:pt x="42867" y="39081"/>
                  </a:lnTo>
                  <a:close/>
                  <a:moveTo>
                    <a:pt x="41107" y="45824"/>
                  </a:moveTo>
                  <a:lnTo>
                    <a:pt x="41422" y="45840"/>
                  </a:lnTo>
                  <a:lnTo>
                    <a:pt x="41721" y="45890"/>
                  </a:lnTo>
                  <a:lnTo>
                    <a:pt x="42020" y="45940"/>
                  </a:lnTo>
                  <a:lnTo>
                    <a:pt x="42319" y="46007"/>
                  </a:lnTo>
                  <a:lnTo>
                    <a:pt x="42618" y="46090"/>
                  </a:lnTo>
                  <a:lnTo>
                    <a:pt x="42917" y="46173"/>
                  </a:lnTo>
                  <a:lnTo>
                    <a:pt x="43200" y="46272"/>
                  </a:lnTo>
                  <a:lnTo>
                    <a:pt x="43482" y="46388"/>
                  </a:lnTo>
                  <a:lnTo>
                    <a:pt x="43764" y="46505"/>
                  </a:lnTo>
                  <a:lnTo>
                    <a:pt x="44047" y="46638"/>
                  </a:lnTo>
                  <a:lnTo>
                    <a:pt x="44312" y="46787"/>
                  </a:lnTo>
                  <a:lnTo>
                    <a:pt x="44578" y="46937"/>
                  </a:lnTo>
                  <a:lnTo>
                    <a:pt x="44844" y="47103"/>
                  </a:lnTo>
                  <a:lnTo>
                    <a:pt x="45093" y="47269"/>
                  </a:lnTo>
                  <a:lnTo>
                    <a:pt x="45342" y="47451"/>
                  </a:lnTo>
                  <a:lnTo>
                    <a:pt x="45575" y="47651"/>
                  </a:lnTo>
                  <a:lnTo>
                    <a:pt x="45575" y="47651"/>
                  </a:lnTo>
                  <a:lnTo>
                    <a:pt x="45193" y="47634"/>
                  </a:lnTo>
                  <a:lnTo>
                    <a:pt x="44794" y="47601"/>
                  </a:lnTo>
                  <a:lnTo>
                    <a:pt x="44412" y="47534"/>
                  </a:lnTo>
                  <a:lnTo>
                    <a:pt x="44030" y="47451"/>
                  </a:lnTo>
                  <a:lnTo>
                    <a:pt x="43665" y="47352"/>
                  </a:lnTo>
                  <a:lnTo>
                    <a:pt x="43299" y="47236"/>
                  </a:lnTo>
                  <a:lnTo>
                    <a:pt x="42934" y="47086"/>
                  </a:lnTo>
                  <a:lnTo>
                    <a:pt x="42602" y="46937"/>
                  </a:lnTo>
                  <a:lnTo>
                    <a:pt x="42386" y="46820"/>
                  </a:lnTo>
                  <a:lnTo>
                    <a:pt x="42170" y="46687"/>
                  </a:lnTo>
                  <a:lnTo>
                    <a:pt x="41970" y="46555"/>
                  </a:lnTo>
                  <a:lnTo>
                    <a:pt x="41788" y="46422"/>
                  </a:lnTo>
                  <a:lnTo>
                    <a:pt x="41605" y="46289"/>
                  </a:lnTo>
                  <a:lnTo>
                    <a:pt x="41422" y="46139"/>
                  </a:lnTo>
                  <a:lnTo>
                    <a:pt x="41256" y="45973"/>
                  </a:lnTo>
                  <a:lnTo>
                    <a:pt x="41107" y="45824"/>
                  </a:lnTo>
                  <a:close/>
                  <a:moveTo>
                    <a:pt x="36241" y="46438"/>
                  </a:moveTo>
                  <a:lnTo>
                    <a:pt x="35908" y="46671"/>
                  </a:lnTo>
                  <a:lnTo>
                    <a:pt x="35576" y="46903"/>
                  </a:lnTo>
                  <a:lnTo>
                    <a:pt x="35261" y="47152"/>
                  </a:lnTo>
                  <a:lnTo>
                    <a:pt x="34962" y="47402"/>
                  </a:lnTo>
                  <a:lnTo>
                    <a:pt x="34364" y="47916"/>
                  </a:lnTo>
                  <a:lnTo>
                    <a:pt x="33766" y="48448"/>
                  </a:lnTo>
                  <a:lnTo>
                    <a:pt x="33766" y="48448"/>
                  </a:lnTo>
                  <a:lnTo>
                    <a:pt x="33915" y="47784"/>
                  </a:lnTo>
                  <a:lnTo>
                    <a:pt x="34081" y="47119"/>
                  </a:lnTo>
                  <a:lnTo>
                    <a:pt x="34513" y="47020"/>
                  </a:lnTo>
                  <a:lnTo>
                    <a:pt x="34945" y="46903"/>
                  </a:lnTo>
                  <a:lnTo>
                    <a:pt x="35360" y="46770"/>
                  </a:lnTo>
                  <a:lnTo>
                    <a:pt x="35775" y="46621"/>
                  </a:lnTo>
                  <a:lnTo>
                    <a:pt x="36241" y="46438"/>
                  </a:lnTo>
                  <a:close/>
                  <a:moveTo>
                    <a:pt x="47651" y="48049"/>
                  </a:moveTo>
                  <a:lnTo>
                    <a:pt x="47534" y="48382"/>
                  </a:lnTo>
                  <a:lnTo>
                    <a:pt x="47418" y="48714"/>
                  </a:lnTo>
                  <a:lnTo>
                    <a:pt x="47235" y="48448"/>
                  </a:lnTo>
                  <a:lnTo>
                    <a:pt x="47036" y="48199"/>
                  </a:lnTo>
                  <a:lnTo>
                    <a:pt x="47352" y="48132"/>
                  </a:lnTo>
                  <a:lnTo>
                    <a:pt x="47651" y="48049"/>
                  </a:lnTo>
                  <a:close/>
                  <a:moveTo>
                    <a:pt x="21409" y="43000"/>
                  </a:moveTo>
                  <a:lnTo>
                    <a:pt x="21625" y="43399"/>
                  </a:lnTo>
                  <a:lnTo>
                    <a:pt x="21858" y="43781"/>
                  </a:lnTo>
                  <a:lnTo>
                    <a:pt x="22107" y="44146"/>
                  </a:lnTo>
                  <a:lnTo>
                    <a:pt x="22372" y="44495"/>
                  </a:lnTo>
                  <a:lnTo>
                    <a:pt x="22721" y="44910"/>
                  </a:lnTo>
                  <a:lnTo>
                    <a:pt x="23087" y="45292"/>
                  </a:lnTo>
                  <a:lnTo>
                    <a:pt x="23485" y="45658"/>
                  </a:lnTo>
                  <a:lnTo>
                    <a:pt x="23900" y="45990"/>
                  </a:lnTo>
                  <a:lnTo>
                    <a:pt x="24332" y="46305"/>
                  </a:lnTo>
                  <a:lnTo>
                    <a:pt x="24797" y="46604"/>
                  </a:lnTo>
                  <a:lnTo>
                    <a:pt x="25279" y="46870"/>
                  </a:lnTo>
                  <a:lnTo>
                    <a:pt x="25761" y="47103"/>
                  </a:lnTo>
                  <a:lnTo>
                    <a:pt x="24930" y="47186"/>
                  </a:lnTo>
                  <a:lnTo>
                    <a:pt x="24498" y="47252"/>
                  </a:lnTo>
                  <a:lnTo>
                    <a:pt x="24083" y="47319"/>
                  </a:lnTo>
                  <a:lnTo>
                    <a:pt x="23668" y="47402"/>
                  </a:lnTo>
                  <a:lnTo>
                    <a:pt x="23253" y="47485"/>
                  </a:lnTo>
                  <a:lnTo>
                    <a:pt x="22854" y="47601"/>
                  </a:lnTo>
                  <a:lnTo>
                    <a:pt x="22439" y="47717"/>
                  </a:lnTo>
                  <a:lnTo>
                    <a:pt x="21974" y="47867"/>
                  </a:lnTo>
                  <a:lnTo>
                    <a:pt x="21492" y="48049"/>
                  </a:lnTo>
                  <a:lnTo>
                    <a:pt x="21044" y="48249"/>
                  </a:lnTo>
                  <a:lnTo>
                    <a:pt x="20595" y="48465"/>
                  </a:lnTo>
                  <a:lnTo>
                    <a:pt x="20147" y="48697"/>
                  </a:lnTo>
                  <a:lnTo>
                    <a:pt x="19732" y="48946"/>
                  </a:lnTo>
                  <a:lnTo>
                    <a:pt x="19300" y="49212"/>
                  </a:lnTo>
                  <a:lnTo>
                    <a:pt x="18901" y="49494"/>
                  </a:lnTo>
                  <a:lnTo>
                    <a:pt x="18785" y="49229"/>
                  </a:lnTo>
                  <a:lnTo>
                    <a:pt x="18669" y="48963"/>
                  </a:lnTo>
                  <a:lnTo>
                    <a:pt x="18586" y="48697"/>
                  </a:lnTo>
                  <a:lnTo>
                    <a:pt x="18519" y="48415"/>
                  </a:lnTo>
                  <a:lnTo>
                    <a:pt x="18469" y="48132"/>
                  </a:lnTo>
                  <a:lnTo>
                    <a:pt x="18420" y="47850"/>
                  </a:lnTo>
                  <a:lnTo>
                    <a:pt x="18403" y="47551"/>
                  </a:lnTo>
                  <a:lnTo>
                    <a:pt x="18403" y="47252"/>
                  </a:lnTo>
                  <a:lnTo>
                    <a:pt x="18420" y="47003"/>
                  </a:lnTo>
                  <a:lnTo>
                    <a:pt x="18453" y="46754"/>
                  </a:lnTo>
                  <a:lnTo>
                    <a:pt x="18503" y="46505"/>
                  </a:lnTo>
                  <a:lnTo>
                    <a:pt x="18569" y="46272"/>
                  </a:lnTo>
                  <a:lnTo>
                    <a:pt x="18635" y="46023"/>
                  </a:lnTo>
                  <a:lnTo>
                    <a:pt x="18735" y="45791"/>
                  </a:lnTo>
                  <a:lnTo>
                    <a:pt x="18835" y="45541"/>
                  </a:lnTo>
                  <a:lnTo>
                    <a:pt x="18951" y="45309"/>
                  </a:lnTo>
                  <a:lnTo>
                    <a:pt x="19084" y="45093"/>
                  </a:lnTo>
                  <a:lnTo>
                    <a:pt x="19233" y="44861"/>
                  </a:lnTo>
                  <a:lnTo>
                    <a:pt x="19383" y="44645"/>
                  </a:lnTo>
                  <a:lnTo>
                    <a:pt x="19566" y="44445"/>
                  </a:lnTo>
                  <a:lnTo>
                    <a:pt x="19748" y="44246"/>
                  </a:lnTo>
                  <a:lnTo>
                    <a:pt x="19931" y="44047"/>
                  </a:lnTo>
                  <a:lnTo>
                    <a:pt x="20147" y="43847"/>
                  </a:lnTo>
                  <a:lnTo>
                    <a:pt x="20363" y="43681"/>
                  </a:lnTo>
                  <a:lnTo>
                    <a:pt x="20612" y="43482"/>
                  </a:lnTo>
                  <a:lnTo>
                    <a:pt x="20878" y="43316"/>
                  </a:lnTo>
                  <a:lnTo>
                    <a:pt x="21143" y="43150"/>
                  </a:lnTo>
                  <a:lnTo>
                    <a:pt x="21409" y="43000"/>
                  </a:lnTo>
                  <a:close/>
                  <a:moveTo>
                    <a:pt x="33351" y="47269"/>
                  </a:moveTo>
                  <a:lnTo>
                    <a:pt x="33251" y="47734"/>
                  </a:lnTo>
                  <a:lnTo>
                    <a:pt x="33135" y="48215"/>
                  </a:lnTo>
                  <a:lnTo>
                    <a:pt x="33035" y="48697"/>
                  </a:lnTo>
                  <a:lnTo>
                    <a:pt x="32952" y="49212"/>
                  </a:lnTo>
                  <a:lnTo>
                    <a:pt x="32537" y="49594"/>
                  </a:lnTo>
                  <a:lnTo>
                    <a:pt x="32105" y="49976"/>
                  </a:lnTo>
                  <a:lnTo>
                    <a:pt x="31490" y="49361"/>
                  </a:lnTo>
                  <a:lnTo>
                    <a:pt x="30893" y="48747"/>
                  </a:lnTo>
                  <a:lnTo>
                    <a:pt x="30826" y="48232"/>
                  </a:lnTo>
                  <a:lnTo>
                    <a:pt x="30726" y="47717"/>
                  </a:lnTo>
                  <a:lnTo>
                    <a:pt x="31175" y="47601"/>
                  </a:lnTo>
                  <a:lnTo>
                    <a:pt x="31607" y="47468"/>
                  </a:lnTo>
                  <a:lnTo>
                    <a:pt x="32487" y="47385"/>
                  </a:lnTo>
                  <a:lnTo>
                    <a:pt x="32919" y="47335"/>
                  </a:lnTo>
                  <a:lnTo>
                    <a:pt x="33351" y="47269"/>
                  </a:lnTo>
                  <a:close/>
                  <a:moveTo>
                    <a:pt x="32819" y="50225"/>
                  </a:moveTo>
                  <a:lnTo>
                    <a:pt x="32786" y="50590"/>
                  </a:lnTo>
                  <a:lnTo>
                    <a:pt x="32587" y="50424"/>
                  </a:lnTo>
                  <a:lnTo>
                    <a:pt x="32819" y="50225"/>
                  </a:lnTo>
                  <a:close/>
                  <a:moveTo>
                    <a:pt x="30926" y="49760"/>
                  </a:moveTo>
                  <a:lnTo>
                    <a:pt x="31574" y="50391"/>
                  </a:lnTo>
                  <a:lnTo>
                    <a:pt x="31192" y="50690"/>
                  </a:lnTo>
                  <a:lnTo>
                    <a:pt x="30810" y="50956"/>
                  </a:lnTo>
                  <a:lnTo>
                    <a:pt x="30859" y="50657"/>
                  </a:lnTo>
                  <a:lnTo>
                    <a:pt x="30893" y="50358"/>
                  </a:lnTo>
                  <a:lnTo>
                    <a:pt x="30909" y="50059"/>
                  </a:lnTo>
                  <a:lnTo>
                    <a:pt x="30926" y="49760"/>
                  </a:lnTo>
                  <a:close/>
                  <a:moveTo>
                    <a:pt x="27488" y="47667"/>
                  </a:moveTo>
                  <a:lnTo>
                    <a:pt x="27920" y="47750"/>
                  </a:lnTo>
                  <a:lnTo>
                    <a:pt x="28368" y="47800"/>
                  </a:lnTo>
                  <a:lnTo>
                    <a:pt x="28800" y="47833"/>
                  </a:lnTo>
                  <a:lnTo>
                    <a:pt x="29248" y="47850"/>
                  </a:lnTo>
                  <a:lnTo>
                    <a:pt x="29730" y="48448"/>
                  </a:lnTo>
                  <a:lnTo>
                    <a:pt x="30245" y="49029"/>
                  </a:lnTo>
                  <a:lnTo>
                    <a:pt x="30261" y="49312"/>
                  </a:lnTo>
                  <a:lnTo>
                    <a:pt x="30245" y="49843"/>
                  </a:lnTo>
                  <a:lnTo>
                    <a:pt x="30212" y="50391"/>
                  </a:lnTo>
                  <a:lnTo>
                    <a:pt x="30129" y="50923"/>
                  </a:lnTo>
                  <a:lnTo>
                    <a:pt x="30029" y="51471"/>
                  </a:lnTo>
                  <a:lnTo>
                    <a:pt x="29514" y="51736"/>
                  </a:lnTo>
                  <a:lnTo>
                    <a:pt x="29032" y="51986"/>
                  </a:lnTo>
                  <a:lnTo>
                    <a:pt x="28551" y="52201"/>
                  </a:lnTo>
                  <a:lnTo>
                    <a:pt x="28086" y="52384"/>
                  </a:lnTo>
                  <a:lnTo>
                    <a:pt x="27637" y="52550"/>
                  </a:lnTo>
                  <a:lnTo>
                    <a:pt x="27205" y="52683"/>
                  </a:lnTo>
                  <a:lnTo>
                    <a:pt x="26790" y="52783"/>
                  </a:lnTo>
                  <a:lnTo>
                    <a:pt x="26375" y="52866"/>
                  </a:lnTo>
                  <a:lnTo>
                    <a:pt x="25993" y="52932"/>
                  </a:lnTo>
                  <a:lnTo>
                    <a:pt x="25628" y="52965"/>
                  </a:lnTo>
                  <a:lnTo>
                    <a:pt x="25279" y="52999"/>
                  </a:lnTo>
                  <a:lnTo>
                    <a:pt x="24947" y="53015"/>
                  </a:lnTo>
                  <a:lnTo>
                    <a:pt x="24648" y="53015"/>
                  </a:lnTo>
                  <a:lnTo>
                    <a:pt x="24349" y="52999"/>
                  </a:lnTo>
                  <a:lnTo>
                    <a:pt x="23851" y="52949"/>
                  </a:lnTo>
                  <a:lnTo>
                    <a:pt x="23518" y="52899"/>
                  </a:lnTo>
                  <a:lnTo>
                    <a:pt x="23186" y="52816"/>
                  </a:lnTo>
                  <a:lnTo>
                    <a:pt x="22854" y="52733"/>
                  </a:lnTo>
                  <a:lnTo>
                    <a:pt x="22522" y="52617"/>
                  </a:lnTo>
                  <a:lnTo>
                    <a:pt x="22206" y="52500"/>
                  </a:lnTo>
                  <a:lnTo>
                    <a:pt x="21874" y="52351"/>
                  </a:lnTo>
                  <a:lnTo>
                    <a:pt x="21559" y="52185"/>
                  </a:lnTo>
                  <a:lnTo>
                    <a:pt x="21260" y="52002"/>
                  </a:lnTo>
                  <a:lnTo>
                    <a:pt x="20961" y="51819"/>
                  </a:lnTo>
                  <a:lnTo>
                    <a:pt x="20678" y="51604"/>
                  </a:lnTo>
                  <a:lnTo>
                    <a:pt x="20396" y="51388"/>
                  </a:lnTo>
                  <a:lnTo>
                    <a:pt x="20130" y="51155"/>
                  </a:lnTo>
                  <a:lnTo>
                    <a:pt x="19881" y="50889"/>
                  </a:lnTo>
                  <a:lnTo>
                    <a:pt x="19649" y="50640"/>
                  </a:lnTo>
                  <a:lnTo>
                    <a:pt x="19433" y="50358"/>
                  </a:lnTo>
                  <a:lnTo>
                    <a:pt x="19233" y="50076"/>
                  </a:lnTo>
                  <a:lnTo>
                    <a:pt x="19615" y="49793"/>
                  </a:lnTo>
                  <a:lnTo>
                    <a:pt x="20031" y="49544"/>
                  </a:lnTo>
                  <a:lnTo>
                    <a:pt x="20446" y="49295"/>
                  </a:lnTo>
                  <a:lnTo>
                    <a:pt x="20861" y="49079"/>
                  </a:lnTo>
                  <a:lnTo>
                    <a:pt x="21293" y="48863"/>
                  </a:lnTo>
                  <a:lnTo>
                    <a:pt x="21725" y="48680"/>
                  </a:lnTo>
                  <a:lnTo>
                    <a:pt x="22173" y="48498"/>
                  </a:lnTo>
                  <a:lnTo>
                    <a:pt x="22638" y="48348"/>
                  </a:lnTo>
                  <a:lnTo>
                    <a:pt x="23219" y="48182"/>
                  </a:lnTo>
                  <a:lnTo>
                    <a:pt x="23817" y="48049"/>
                  </a:lnTo>
                  <a:lnTo>
                    <a:pt x="24415" y="47950"/>
                  </a:lnTo>
                  <a:lnTo>
                    <a:pt x="25030" y="47850"/>
                  </a:lnTo>
                  <a:lnTo>
                    <a:pt x="25628" y="47784"/>
                  </a:lnTo>
                  <a:lnTo>
                    <a:pt x="26242" y="47734"/>
                  </a:lnTo>
                  <a:lnTo>
                    <a:pt x="26857" y="47684"/>
                  </a:lnTo>
                  <a:lnTo>
                    <a:pt x="27488" y="47667"/>
                  </a:lnTo>
                  <a:close/>
                  <a:moveTo>
                    <a:pt x="53098" y="43648"/>
                  </a:moveTo>
                  <a:lnTo>
                    <a:pt x="53480" y="43781"/>
                  </a:lnTo>
                  <a:lnTo>
                    <a:pt x="53846" y="43881"/>
                  </a:lnTo>
                  <a:lnTo>
                    <a:pt x="54228" y="43980"/>
                  </a:lnTo>
                  <a:lnTo>
                    <a:pt x="54610" y="44063"/>
                  </a:lnTo>
                  <a:lnTo>
                    <a:pt x="54992" y="44113"/>
                  </a:lnTo>
                  <a:lnTo>
                    <a:pt x="55374" y="44163"/>
                  </a:lnTo>
                  <a:lnTo>
                    <a:pt x="55756" y="44180"/>
                  </a:lnTo>
                  <a:lnTo>
                    <a:pt x="56154" y="44196"/>
                  </a:lnTo>
                  <a:lnTo>
                    <a:pt x="56536" y="44180"/>
                  </a:lnTo>
                  <a:lnTo>
                    <a:pt x="56935" y="44163"/>
                  </a:lnTo>
                  <a:lnTo>
                    <a:pt x="57317" y="44113"/>
                  </a:lnTo>
                  <a:lnTo>
                    <a:pt x="57699" y="44063"/>
                  </a:lnTo>
                  <a:lnTo>
                    <a:pt x="58081" y="43997"/>
                  </a:lnTo>
                  <a:lnTo>
                    <a:pt x="58463" y="43914"/>
                  </a:lnTo>
                  <a:lnTo>
                    <a:pt x="58828" y="43798"/>
                  </a:lnTo>
                  <a:lnTo>
                    <a:pt x="59210" y="43681"/>
                  </a:lnTo>
                  <a:lnTo>
                    <a:pt x="59144" y="43980"/>
                  </a:lnTo>
                  <a:lnTo>
                    <a:pt x="59061" y="44279"/>
                  </a:lnTo>
                  <a:lnTo>
                    <a:pt x="58961" y="44562"/>
                  </a:lnTo>
                  <a:lnTo>
                    <a:pt x="58845" y="44861"/>
                  </a:lnTo>
                  <a:lnTo>
                    <a:pt x="58728" y="45143"/>
                  </a:lnTo>
                  <a:lnTo>
                    <a:pt x="58579" y="45425"/>
                  </a:lnTo>
                  <a:lnTo>
                    <a:pt x="58430" y="45708"/>
                  </a:lnTo>
                  <a:lnTo>
                    <a:pt x="58263" y="45990"/>
                  </a:lnTo>
                  <a:lnTo>
                    <a:pt x="57898" y="46555"/>
                  </a:lnTo>
                  <a:lnTo>
                    <a:pt x="57516" y="47103"/>
                  </a:lnTo>
                  <a:lnTo>
                    <a:pt x="57101" y="47667"/>
                  </a:lnTo>
                  <a:lnTo>
                    <a:pt x="56669" y="48232"/>
                  </a:lnTo>
                  <a:lnTo>
                    <a:pt x="56154" y="48913"/>
                  </a:lnTo>
                  <a:lnTo>
                    <a:pt x="55656" y="49594"/>
                  </a:lnTo>
                  <a:lnTo>
                    <a:pt x="55423" y="49943"/>
                  </a:lnTo>
                  <a:lnTo>
                    <a:pt x="55191" y="50308"/>
                  </a:lnTo>
                  <a:lnTo>
                    <a:pt x="54975" y="50657"/>
                  </a:lnTo>
                  <a:lnTo>
                    <a:pt x="54759" y="51022"/>
                  </a:lnTo>
                  <a:lnTo>
                    <a:pt x="54576" y="51388"/>
                  </a:lnTo>
                  <a:lnTo>
                    <a:pt x="54394" y="51753"/>
                  </a:lnTo>
                  <a:lnTo>
                    <a:pt x="54244" y="52135"/>
                  </a:lnTo>
                  <a:lnTo>
                    <a:pt x="54111" y="52517"/>
                  </a:lnTo>
                  <a:lnTo>
                    <a:pt x="54012" y="52916"/>
                  </a:lnTo>
                  <a:lnTo>
                    <a:pt x="53929" y="53314"/>
                  </a:lnTo>
                  <a:lnTo>
                    <a:pt x="53879" y="53713"/>
                  </a:lnTo>
                  <a:lnTo>
                    <a:pt x="53846" y="54128"/>
                  </a:lnTo>
                  <a:lnTo>
                    <a:pt x="53846" y="54444"/>
                  </a:lnTo>
                  <a:lnTo>
                    <a:pt x="53879" y="54743"/>
                  </a:lnTo>
                  <a:lnTo>
                    <a:pt x="53912" y="55042"/>
                  </a:lnTo>
                  <a:lnTo>
                    <a:pt x="53962" y="55341"/>
                  </a:lnTo>
                  <a:lnTo>
                    <a:pt x="53447" y="55307"/>
                  </a:lnTo>
                  <a:lnTo>
                    <a:pt x="52949" y="55241"/>
                  </a:lnTo>
                  <a:lnTo>
                    <a:pt x="52434" y="55141"/>
                  </a:lnTo>
                  <a:lnTo>
                    <a:pt x="51952" y="55008"/>
                  </a:lnTo>
                  <a:lnTo>
                    <a:pt x="51537" y="54875"/>
                  </a:lnTo>
                  <a:lnTo>
                    <a:pt x="51122" y="54726"/>
                  </a:lnTo>
                  <a:lnTo>
                    <a:pt x="50740" y="54527"/>
                  </a:lnTo>
                  <a:lnTo>
                    <a:pt x="50358" y="54327"/>
                  </a:lnTo>
                  <a:lnTo>
                    <a:pt x="49992" y="54095"/>
                  </a:lnTo>
                  <a:lnTo>
                    <a:pt x="49644" y="53846"/>
                  </a:lnTo>
                  <a:lnTo>
                    <a:pt x="49328" y="53580"/>
                  </a:lnTo>
                  <a:lnTo>
                    <a:pt x="49029" y="53298"/>
                  </a:lnTo>
                  <a:lnTo>
                    <a:pt x="48830" y="53065"/>
                  </a:lnTo>
                  <a:lnTo>
                    <a:pt x="48630" y="52816"/>
                  </a:lnTo>
                  <a:lnTo>
                    <a:pt x="48614" y="52417"/>
                  </a:lnTo>
                  <a:lnTo>
                    <a:pt x="48581" y="52002"/>
                  </a:lnTo>
                  <a:lnTo>
                    <a:pt x="48531" y="51604"/>
                  </a:lnTo>
                  <a:lnTo>
                    <a:pt x="48464" y="51205"/>
                  </a:lnTo>
                  <a:lnTo>
                    <a:pt x="48365" y="50806"/>
                  </a:lnTo>
                  <a:lnTo>
                    <a:pt x="48249" y="50424"/>
                  </a:lnTo>
                  <a:lnTo>
                    <a:pt x="48116" y="50059"/>
                  </a:lnTo>
                  <a:lnTo>
                    <a:pt x="47966" y="49694"/>
                  </a:lnTo>
                  <a:lnTo>
                    <a:pt x="47883" y="49511"/>
                  </a:lnTo>
                  <a:lnTo>
                    <a:pt x="47999" y="49079"/>
                  </a:lnTo>
                  <a:lnTo>
                    <a:pt x="48149" y="48631"/>
                  </a:lnTo>
                  <a:lnTo>
                    <a:pt x="48315" y="48199"/>
                  </a:lnTo>
                  <a:lnTo>
                    <a:pt x="48498" y="47750"/>
                  </a:lnTo>
                  <a:lnTo>
                    <a:pt x="48614" y="47701"/>
                  </a:lnTo>
                  <a:lnTo>
                    <a:pt x="48929" y="47551"/>
                  </a:lnTo>
                  <a:lnTo>
                    <a:pt x="49245" y="47385"/>
                  </a:lnTo>
                  <a:lnTo>
                    <a:pt x="49561" y="47202"/>
                  </a:lnTo>
                  <a:lnTo>
                    <a:pt x="49860" y="47020"/>
                  </a:lnTo>
                  <a:lnTo>
                    <a:pt x="50158" y="46804"/>
                  </a:lnTo>
                  <a:lnTo>
                    <a:pt x="50441" y="46588"/>
                  </a:lnTo>
                  <a:lnTo>
                    <a:pt x="50740" y="46355"/>
                  </a:lnTo>
                  <a:lnTo>
                    <a:pt x="51022" y="46106"/>
                  </a:lnTo>
                  <a:lnTo>
                    <a:pt x="51288" y="45840"/>
                  </a:lnTo>
                  <a:lnTo>
                    <a:pt x="51570" y="45575"/>
                  </a:lnTo>
                  <a:lnTo>
                    <a:pt x="51836" y="45292"/>
                  </a:lnTo>
                  <a:lnTo>
                    <a:pt x="52102" y="44977"/>
                  </a:lnTo>
                  <a:lnTo>
                    <a:pt x="52351" y="44678"/>
                  </a:lnTo>
                  <a:lnTo>
                    <a:pt x="52617" y="44346"/>
                  </a:lnTo>
                  <a:lnTo>
                    <a:pt x="52866" y="43997"/>
                  </a:lnTo>
                  <a:lnTo>
                    <a:pt x="53098" y="43648"/>
                  </a:lnTo>
                  <a:close/>
                  <a:moveTo>
                    <a:pt x="62698" y="41589"/>
                  </a:moveTo>
                  <a:lnTo>
                    <a:pt x="62881" y="41937"/>
                  </a:lnTo>
                  <a:lnTo>
                    <a:pt x="63047" y="42270"/>
                  </a:lnTo>
                  <a:lnTo>
                    <a:pt x="63196" y="42635"/>
                  </a:lnTo>
                  <a:lnTo>
                    <a:pt x="63329" y="42984"/>
                  </a:lnTo>
                  <a:lnTo>
                    <a:pt x="63462" y="43333"/>
                  </a:lnTo>
                  <a:lnTo>
                    <a:pt x="63578" y="43698"/>
                  </a:lnTo>
                  <a:lnTo>
                    <a:pt x="63661" y="44063"/>
                  </a:lnTo>
                  <a:lnTo>
                    <a:pt x="63744" y="44429"/>
                  </a:lnTo>
                  <a:lnTo>
                    <a:pt x="63811" y="44794"/>
                  </a:lnTo>
                  <a:lnTo>
                    <a:pt x="63861" y="45159"/>
                  </a:lnTo>
                  <a:lnTo>
                    <a:pt x="63894" y="45525"/>
                  </a:lnTo>
                  <a:lnTo>
                    <a:pt x="63910" y="45890"/>
                  </a:lnTo>
                  <a:lnTo>
                    <a:pt x="63927" y="46256"/>
                  </a:lnTo>
                  <a:lnTo>
                    <a:pt x="63910" y="46604"/>
                  </a:lnTo>
                  <a:lnTo>
                    <a:pt x="63877" y="46970"/>
                  </a:lnTo>
                  <a:lnTo>
                    <a:pt x="63827" y="47335"/>
                  </a:lnTo>
                  <a:lnTo>
                    <a:pt x="63744" y="47817"/>
                  </a:lnTo>
                  <a:lnTo>
                    <a:pt x="63645" y="48282"/>
                  </a:lnTo>
                  <a:lnTo>
                    <a:pt x="63495" y="48747"/>
                  </a:lnTo>
                  <a:lnTo>
                    <a:pt x="63329" y="49195"/>
                  </a:lnTo>
                  <a:lnTo>
                    <a:pt x="63146" y="49644"/>
                  </a:lnTo>
                  <a:lnTo>
                    <a:pt x="62930" y="50076"/>
                  </a:lnTo>
                  <a:lnTo>
                    <a:pt x="62681" y="50507"/>
                  </a:lnTo>
                  <a:lnTo>
                    <a:pt x="62416" y="50923"/>
                  </a:lnTo>
                  <a:lnTo>
                    <a:pt x="62117" y="51321"/>
                  </a:lnTo>
                  <a:lnTo>
                    <a:pt x="61801" y="51720"/>
                  </a:lnTo>
                  <a:lnTo>
                    <a:pt x="61469" y="52102"/>
                  </a:lnTo>
                  <a:lnTo>
                    <a:pt x="61104" y="52467"/>
                  </a:lnTo>
                  <a:lnTo>
                    <a:pt x="60738" y="52816"/>
                  </a:lnTo>
                  <a:lnTo>
                    <a:pt x="60323" y="53148"/>
                  </a:lnTo>
                  <a:lnTo>
                    <a:pt x="59908" y="53464"/>
                  </a:lnTo>
                  <a:lnTo>
                    <a:pt x="59476" y="53746"/>
                  </a:lnTo>
                  <a:lnTo>
                    <a:pt x="59177" y="53929"/>
                  </a:lnTo>
                  <a:lnTo>
                    <a:pt x="58895" y="54095"/>
                  </a:lnTo>
                  <a:lnTo>
                    <a:pt x="58596" y="54261"/>
                  </a:lnTo>
                  <a:lnTo>
                    <a:pt x="58313" y="54394"/>
                  </a:lnTo>
                  <a:lnTo>
                    <a:pt x="58014" y="54527"/>
                  </a:lnTo>
                  <a:lnTo>
                    <a:pt x="57715" y="54660"/>
                  </a:lnTo>
                  <a:lnTo>
                    <a:pt x="57416" y="54776"/>
                  </a:lnTo>
                  <a:lnTo>
                    <a:pt x="57101" y="54875"/>
                  </a:lnTo>
                  <a:lnTo>
                    <a:pt x="56802" y="54975"/>
                  </a:lnTo>
                  <a:lnTo>
                    <a:pt x="56503" y="55058"/>
                  </a:lnTo>
                  <a:lnTo>
                    <a:pt x="56187" y="55125"/>
                  </a:lnTo>
                  <a:lnTo>
                    <a:pt x="55888" y="55191"/>
                  </a:lnTo>
                  <a:lnTo>
                    <a:pt x="55573" y="55241"/>
                  </a:lnTo>
                  <a:lnTo>
                    <a:pt x="55257" y="55291"/>
                  </a:lnTo>
                  <a:lnTo>
                    <a:pt x="54958" y="55307"/>
                  </a:lnTo>
                  <a:lnTo>
                    <a:pt x="54643" y="55341"/>
                  </a:lnTo>
                  <a:lnTo>
                    <a:pt x="54593" y="55042"/>
                  </a:lnTo>
                  <a:lnTo>
                    <a:pt x="54543" y="54743"/>
                  </a:lnTo>
                  <a:lnTo>
                    <a:pt x="54527" y="54444"/>
                  </a:lnTo>
                  <a:lnTo>
                    <a:pt x="54510" y="54145"/>
                  </a:lnTo>
                  <a:lnTo>
                    <a:pt x="54543" y="53763"/>
                  </a:lnTo>
                  <a:lnTo>
                    <a:pt x="54593" y="53397"/>
                  </a:lnTo>
                  <a:lnTo>
                    <a:pt x="54659" y="53032"/>
                  </a:lnTo>
                  <a:lnTo>
                    <a:pt x="54776" y="52667"/>
                  </a:lnTo>
                  <a:lnTo>
                    <a:pt x="54892" y="52318"/>
                  </a:lnTo>
                  <a:lnTo>
                    <a:pt x="55041" y="51969"/>
                  </a:lnTo>
                  <a:lnTo>
                    <a:pt x="55207" y="51620"/>
                  </a:lnTo>
                  <a:lnTo>
                    <a:pt x="55390" y="51271"/>
                  </a:lnTo>
                  <a:lnTo>
                    <a:pt x="55589" y="50939"/>
                  </a:lnTo>
                  <a:lnTo>
                    <a:pt x="55789" y="50607"/>
                  </a:lnTo>
                  <a:lnTo>
                    <a:pt x="56237" y="49943"/>
                  </a:lnTo>
                  <a:lnTo>
                    <a:pt x="56719" y="49278"/>
                  </a:lnTo>
                  <a:lnTo>
                    <a:pt x="57201" y="48631"/>
                  </a:lnTo>
                  <a:lnTo>
                    <a:pt x="57666" y="48033"/>
                  </a:lnTo>
                  <a:lnTo>
                    <a:pt x="58131" y="47402"/>
                  </a:lnTo>
                  <a:lnTo>
                    <a:pt x="58562" y="46770"/>
                  </a:lnTo>
                  <a:lnTo>
                    <a:pt x="58762" y="46455"/>
                  </a:lnTo>
                  <a:lnTo>
                    <a:pt x="58944" y="46139"/>
                  </a:lnTo>
                  <a:lnTo>
                    <a:pt x="59127" y="45807"/>
                  </a:lnTo>
                  <a:lnTo>
                    <a:pt x="59293" y="45492"/>
                  </a:lnTo>
                  <a:lnTo>
                    <a:pt x="59443" y="45143"/>
                  </a:lnTo>
                  <a:lnTo>
                    <a:pt x="59576" y="44811"/>
                  </a:lnTo>
                  <a:lnTo>
                    <a:pt x="59692" y="44479"/>
                  </a:lnTo>
                  <a:lnTo>
                    <a:pt x="59791" y="44130"/>
                  </a:lnTo>
                  <a:lnTo>
                    <a:pt x="59858" y="43781"/>
                  </a:lnTo>
                  <a:lnTo>
                    <a:pt x="59908" y="43416"/>
                  </a:lnTo>
                  <a:lnTo>
                    <a:pt x="60290" y="43249"/>
                  </a:lnTo>
                  <a:lnTo>
                    <a:pt x="60672" y="43050"/>
                  </a:lnTo>
                  <a:lnTo>
                    <a:pt x="61037" y="42851"/>
                  </a:lnTo>
                  <a:lnTo>
                    <a:pt x="61386" y="42618"/>
                  </a:lnTo>
                  <a:lnTo>
                    <a:pt x="61735" y="42386"/>
                  </a:lnTo>
                  <a:lnTo>
                    <a:pt x="62067" y="42137"/>
                  </a:lnTo>
                  <a:lnTo>
                    <a:pt x="62382" y="41871"/>
                  </a:lnTo>
                  <a:lnTo>
                    <a:pt x="62698" y="41589"/>
                  </a:lnTo>
                  <a:close/>
                  <a:moveTo>
                    <a:pt x="40243" y="45791"/>
                  </a:moveTo>
                  <a:lnTo>
                    <a:pt x="40426" y="46056"/>
                  </a:lnTo>
                  <a:lnTo>
                    <a:pt x="40642" y="46305"/>
                  </a:lnTo>
                  <a:lnTo>
                    <a:pt x="40874" y="46538"/>
                  </a:lnTo>
                  <a:lnTo>
                    <a:pt x="41123" y="46754"/>
                  </a:lnTo>
                  <a:lnTo>
                    <a:pt x="41389" y="46970"/>
                  </a:lnTo>
                  <a:lnTo>
                    <a:pt x="41672" y="47169"/>
                  </a:lnTo>
                  <a:lnTo>
                    <a:pt x="41970" y="47352"/>
                  </a:lnTo>
                  <a:lnTo>
                    <a:pt x="42286" y="47518"/>
                  </a:lnTo>
                  <a:lnTo>
                    <a:pt x="42751" y="47734"/>
                  </a:lnTo>
                  <a:lnTo>
                    <a:pt x="43216" y="47916"/>
                  </a:lnTo>
                  <a:lnTo>
                    <a:pt x="43714" y="48066"/>
                  </a:lnTo>
                  <a:lnTo>
                    <a:pt x="44213" y="48182"/>
                  </a:lnTo>
                  <a:lnTo>
                    <a:pt x="44711" y="48249"/>
                  </a:lnTo>
                  <a:lnTo>
                    <a:pt x="45226" y="48298"/>
                  </a:lnTo>
                  <a:lnTo>
                    <a:pt x="45741" y="48315"/>
                  </a:lnTo>
                  <a:lnTo>
                    <a:pt x="46239" y="48298"/>
                  </a:lnTo>
                  <a:lnTo>
                    <a:pt x="46505" y="48597"/>
                  </a:lnTo>
                  <a:lnTo>
                    <a:pt x="46754" y="48930"/>
                  </a:lnTo>
                  <a:lnTo>
                    <a:pt x="46970" y="49262"/>
                  </a:lnTo>
                  <a:lnTo>
                    <a:pt x="47186" y="49611"/>
                  </a:lnTo>
                  <a:lnTo>
                    <a:pt x="47119" y="50026"/>
                  </a:lnTo>
                  <a:lnTo>
                    <a:pt x="47103" y="50242"/>
                  </a:lnTo>
                  <a:lnTo>
                    <a:pt x="47103" y="50458"/>
                  </a:lnTo>
                  <a:lnTo>
                    <a:pt x="47119" y="50806"/>
                  </a:lnTo>
                  <a:lnTo>
                    <a:pt x="47152" y="51155"/>
                  </a:lnTo>
                  <a:lnTo>
                    <a:pt x="47235" y="51504"/>
                  </a:lnTo>
                  <a:lnTo>
                    <a:pt x="47318" y="51836"/>
                  </a:lnTo>
                  <a:lnTo>
                    <a:pt x="47451" y="52152"/>
                  </a:lnTo>
                  <a:lnTo>
                    <a:pt x="47601" y="52451"/>
                  </a:lnTo>
                  <a:lnTo>
                    <a:pt x="47767" y="52750"/>
                  </a:lnTo>
                  <a:lnTo>
                    <a:pt x="47950" y="53049"/>
                  </a:lnTo>
                  <a:lnTo>
                    <a:pt x="47933" y="53347"/>
                  </a:lnTo>
                  <a:lnTo>
                    <a:pt x="47900" y="53663"/>
                  </a:lnTo>
                  <a:lnTo>
                    <a:pt x="47867" y="53962"/>
                  </a:lnTo>
                  <a:lnTo>
                    <a:pt x="47800" y="54278"/>
                  </a:lnTo>
                  <a:lnTo>
                    <a:pt x="47734" y="54593"/>
                  </a:lnTo>
                  <a:lnTo>
                    <a:pt x="47651" y="54892"/>
                  </a:lnTo>
                  <a:lnTo>
                    <a:pt x="47568" y="55191"/>
                  </a:lnTo>
                  <a:lnTo>
                    <a:pt x="47468" y="55507"/>
                  </a:lnTo>
                  <a:lnTo>
                    <a:pt x="47285" y="55938"/>
                  </a:lnTo>
                  <a:lnTo>
                    <a:pt x="47086" y="56370"/>
                  </a:lnTo>
                  <a:lnTo>
                    <a:pt x="46853" y="56769"/>
                  </a:lnTo>
                  <a:lnTo>
                    <a:pt x="46604" y="57167"/>
                  </a:lnTo>
                  <a:lnTo>
                    <a:pt x="45774" y="56985"/>
                  </a:lnTo>
                  <a:lnTo>
                    <a:pt x="44943" y="56785"/>
                  </a:lnTo>
                  <a:lnTo>
                    <a:pt x="44113" y="56553"/>
                  </a:lnTo>
                  <a:lnTo>
                    <a:pt x="43316" y="56320"/>
                  </a:lnTo>
                  <a:lnTo>
                    <a:pt x="42519" y="56071"/>
                  </a:lnTo>
                  <a:lnTo>
                    <a:pt x="41738" y="55789"/>
                  </a:lnTo>
                  <a:lnTo>
                    <a:pt x="40957" y="55490"/>
                  </a:lnTo>
                  <a:lnTo>
                    <a:pt x="40210" y="55191"/>
                  </a:lnTo>
                  <a:lnTo>
                    <a:pt x="39463" y="54859"/>
                  </a:lnTo>
                  <a:lnTo>
                    <a:pt x="38732" y="54510"/>
                  </a:lnTo>
                  <a:lnTo>
                    <a:pt x="38018" y="54145"/>
                  </a:lnTo>
                  <a:lnTo>
                    <a:pt x="37303" y="53763"/>
                  </a:lnTo>
                  <a:lnTo>
                    <a:pt x="36623" y="53381"/>
                  </a:lnTo>
                  <a:lnTo>
                    <a:pt x="35958" y="52965"/>
                  </a:lnTo>
                  <a:lnTo>
                    <a:pt x="35294" y="52534"/>
                  </a:lnTo>
                  <a:lnTo>
                    <a:pt x="34663" y="52085"/>
                  </a:lnTo>
                  <a:lnTo>
                    <a:pt x="34032" y="51620"/>
                  </a:lnTo>
                  <a:lnTo>
                    <a:pt x="33417" y="51122"/>
                  </a:lnTo>
                  <a:lnTo>
                    <a:pt x="33467" y="50524"/>
                  </a:lnTo>
                  <a:lnTo>
                    <a:pt x="33533" y="49893"/>
                  </a:lnTo>
                  <a:lnTo>
                    <a:pt x="33583" y="49544"/>
                  </a:lnTo>
                  <a:lnTo>
                    <a:pt x="33915" y="49229"/>
                  </a:lnTo>
                  <a:lnTo>
                    <a:pt x="34812" y="48398"/>
                  </a:lnTo>
                  <a:lnTo>
                    <a:pt x="35261" y="48016"/>
                  </a:lnTo>
                  <a:lnTo>
                    <a:pt x="35726" y="47634"/>
                  </a:lnTo>
                  <a:lnTo>
                    <a:pt x="36191" y="47285"/>
                  </a:lnTo>
                  <a:lnTo>
                    <a:pt x="36672" y="46953"/>
                  </a:lnTo>
                  <a:lnTo>
                    <a:pt x="37171" y="46654"/>
                  </a:lnTo>
                  <a:lnTo>
                    <a:pt x="37436" y="46521"/>
                  </a:lnTo>
                  <a:lnTo>
                    <a:pt x="37702" y="46388"/>
                  </a:lnTo>
                  <a:lnTo>
                    <a:pt x="38001" y="46256"/>
                  </a:lnTo>
                  <a:lnTo>
                    <a:pt x="38317" y="46156"/>
                  </a:lnTo>
                  <a:lnTo>
                    <a:pt x="38616" y="46056"/>
                  </a:lnTo>
                  <a:lnTo>
                    <a:pt x="38948" y="45973"/>
                  </a:lnTo>
                  <a:lnTo>
                    <a:pt x="39263" y="45907"/>
                  </a:lnTo>
                  <a:lnTo>
                    <a:pt x="39579" y="45857"/>
                  </a:lnTo>
                  <a:lnTo>
                    <a:pt x="39911" y="45824"/>
                  </a:lnTo>
                  <a:lnTo>
                    <a:pt x="40243" y="45791"/>
                  </a:lnTo>
                  <a:close/>
                  <a:moveTo>
                    <a:pt x="63927" y="40094"/>
                  </a:moveTo>
                  <a:lnTo>
                    <a:pt x="64043" y="40110"/>
                  </a:lnTo>
                  <a:lnTo>
                    <a:pt x="64558" y="40675"/>
                  </a:lnTo>
                  <a:lnTo>
                    <a:pt x="65090" y="41223"/>
                  </a:lnTo>
                  <a:lnTo>
                    <a:pt x="65455" y="41605"/>
                  </a:lnTo>
                  <a:lnTo>
                    <a:pt x="65820" y="42004"/>
                  </a:lnTo>
                  <a:lnTo>
                    <a:pt x="66186" y="42386"/>
                  </a:lnTo>
                  <a:lnTo>
                    <a:pt x="66501" y="42784"/>
                  </a:lnTo>
                  <a:lnTo>
                    <a:pt x="66734" y="43117"/>
                  </a:lnTo>
                  <a:lnTo>
                    <a:pt x="66950" y="43449"/>
                  </a:lnTo>
                  <a:lnTo>
                    <a:pt x="67132" y="43798"/>
                  </a:lnTo>
                  <a:lnTo>
                    <a:pt x="67299" y="44163"/>
                  </a:lnTo>
                  <a:lnTo>
                    <a:pt x="67448" y="44528"/>
                  </a:lnTo>
                  <a:lnTo>
                    <a:pt x="67581" y="44910"/>
                  </a:lnTo>
                  <a:lnTo>
                    <a:pt x="67681" y="45309"/>
                  </a:lnTo>
                  <a:lnTo>
                    <a:pt x="67764" y="45708"/>
                  </a:lnTo>
                  <a:lnTo>
                    <a:pt x="67830" y="46106"/>
                  </a:lnTo>
                  <a:lnTo>
                    <a:pt x="67863" y="46521"/>
                  </a:lnTo>
                  <a:lnTo>
                    <a:pt x="67880" y="46937"/>
                  </a:lnTo>
                  <a:lnTo>
                    <a:pt x="67880" y="47368"/>
                  </a:lnTo>
                  <a:lnTo>
                    <a:pt x="67847" y="47800"/>
                  </a:lnTo>
                  <a:lnTo>
                    <a:pt x="67797" y="48249"/>
                  </a:lnTo>
                  <a:lnTo>
                    <a:pt x="67730" y="48697"/>
                  </a:lnTo>
                  <a:lnTo>
                    <a:pt x="67647" y="49129"/>
                  </a:lnTo>
                  <a:lnTo>
                    <a:pt x="67531" y="49561"/>
                  </a:lnTo>
                  <a:lnTo>
                    <a:pt x="67398" y="49976"/>
                  </a:lnTo>
                  <a:lnTo>
                    <a:pt x="67265" y="50391"/>
                  </a:lnTo>
                  <a:lnTo>
                    <a:pt x="67099" y="50806"/>
                  </a:lnTo>
                  <a:lnTo>
                    <a:pt x="66917" y="51205"/>
                  </a:lnTo>
                  <a:lnTo>
                    <a:pt x="66717" y="51604"/>
                  </a:lnTo>
                  <a:lnTo>
                    <a:pt x="66518" y="51986"/>
                  </a:lnTo>
                  <a:lnTo>
                    <a:pt x="66285" y="52368"/>
                  </a:lnTo>
                  <a:lnTo>
                    <a:pt x="66036" y="52716"/>
                  </a:lnTo>
                  <a:lnTo>
                    <a:pt x="65787" y="53082"/>
                  </a:lnTo>
                  <a:lnTo>
                    <a:pt x="65521" y="53414"/>
                  </a:lnTo>
                  <a:lnTo>
                    <a:pt x="65239" y="53746"/>
                  </a:lnTo>
                  <a:lnTo>
                    <a:pt x="64940" y="54062"/>
                  </a:lnTo>
                  <a:lnTo>
                    <a:pt x="64625" y="54361"/>
                  </a:lnTo>
                  <a:lnTo>
                    <a:pt x="64309" y="54643"/>
                  </a:lnTo>
                  <a:lnTo>
                    <a:pt x="63977" y="54909"/>
                  </a:lnTo>
                  <a:lnTo>
                    <a:pt x="63578" y="55208"/>
                  </a:lnTo>
                  <a:lnTo>
                    <a:pt x="63163" y="55490"/>
                  </a:lnTo>
                  <a:lnTo>
                    <a:pt x="62731" y="55756"/>
                  </a:lnTo>
                  <a:lnTo>
                    <a:pt x="62283" y="56005"/>
                  </a:lnTo>
                  <a:lnTo>
                    <a:pt x="61834" y="56237"/>
                  </a:lnTo>
                  <a:lnTo>
                    <a:pt x="61369" y="56453"/>
                  </a:lnTo>
                  <a:lnTo>
                    <a:pt x="60888" y="56653"/>
                  </a:lnTo>
                  <a:lnTo>
                    <a:pt x="60389" y="56852"/>
                  </a:lnTo>
                  <a:lnTo>
                    <a:pt x="59891" y="57018"/>
                  </a:lnTo>
                  <a:lnTo>
                    <a:pt x="59360" y="57184"/>
                  </a:lnTo>
                  <a:lnTo>
                    <a:pt x="58828" y="57317"/>
                  </a:lnTo>
                  <a:lnTo>
                    <a:pt x="58280" y="57450"/>
                  </a:lnTo>
                  <a:lnTo>
                    <a:pt x="57732" y="57566"/>
                  </a:lnTo>
                  <a:lnTo>
                    <a:pt x="57151" y="57666"/>
                  </a:lnTo>
                  <a:lnTo>
                    <a:pt x="56569" y="57732"/>
                  </a:lnTo>
                  <a:lnTo>
                    <a:pt x="55971" y="57799"/>
                  </a:lnTo>
                  <a:lnTo>
                    <a:pt x="55789" y="57583"/>
                  </a:lnTo>
                  <a:lnTo>
                    <a:pt x="55623" y="57367"/>
                  </a:lnTo>
                  <a:lnTo>
                    <a:pt x="55473" y="57134"/>
                  </a:lnTo>
                  <a:lnTo>
                    <a:pt x="55324" y="56918"/>
                  </a:lnTo>
                  <a:lnTo>
                    <a:pt x="55191" y="56686"/>
                  </a:lnTo>
                  <a:lnTo>
                    <a:pt x="55058" y="56453"/>
                  </a:lnTo>
                  <a:lnTo>
                    <a:pt x="54958" y="56221"/>
                  </a:lnTo>
                  <a:lnTo>
                    <a:pt x="54859" y="55988"/>
                  </a:lnTo>
                  <a:lnTo>
                    <a:pt x="55174" y="55972"/>
                  </a:lnTo>
                  <a:lnTo>
                    <a:pt x="55490" y="55938"/>
                  </a:lnTo>
                  <a:lnTo>
                    <a:pt x="55805" y="55889"/>
                  </a:lnTo>
                  <a:lnTo>
                    <a:pt x="56138" y="55822"/>
                  </a:lnTo>
                  <a:lnTo>
                    <a:pt x="56453" y="55756"/>
                  </a:lnTo>
                  <a:lnTo>
                    <a:pt x="56769" y="55673"/>
                  </a:lnTo>
                  <a:lnTo>
                    <a:pt x="57084" y="55590"/>
                  </a:lnTo>
                  <a:lnTo>
                    <a:pt x="57400" y="55490"/>
                  </a:lnTo>
                  <a:lnTo>
                    <a:pt x="57715" y="55374"/>
                  </a:lnTo>
                  <a:lnTo>
                    <a:pt x="58014" y="55257"/>
                  </a:lnTo>
                  <a:lnTo>
                    <a:pt x="58330" y="55125"/>
                  </a:lnTo>
                  <a:lnTo>
                    <a:pt x="58629" y="54992"/>
                  </a:lnTo>
                  <a:lnTo>
                    <a:pt x="58944" y="54826"/>
                  </a:lnTo>
                  <a:lnTo>
                    <a:pt x="59243" y="54676"/>
                  </a:lnTo>
                  <a:lnTo>
                    <a:pt x="59542" y="54493"/>
                  </a:lnTo>
                  <a:lnTo>
                    <a:pt x="59825" y="54311"/>
                  </a:lnTo>
                  <a:lnTo>
                    <a:pt x="60306" y="53995"/>
                  </a:lnTo>
                  <a:lnTo>
                    <a:pt x="60755" y="53663"/>
                  </a:lnTo>
                  <a:lnTo>
                    <a:pt x="61170" y="53314"/>
                  </a:lnTo>
                  <a:lnTo>
                    <a:pt x="61585" y="52932"/>
                  </a:lnTo>
                  <a:lnTo>
                    <a:pt x="61967" y="52550"/>
                  </a:lnTo>
                  <a:lnTo>
                    <a:pt x="62333" y="52135"/>
                  </a:lnTo>
                  <a:lnTo>
                    <a:pt x="62665" y="51720"/>
                  </a:lnTo>
                  <a:lnTo>
                    <a:pt x="62980" y="51288"/>
                  </a:lnTo>
                  <a:lnTo>
                    <a:pt x="63263" y="50840"/>
                  </a:lnTo>
                  <a:lnTo>
                    <a:pt x="63512" y="50375"/>
                  </a:lnTo>
                  <a:lnTo>
                    <a:pt x="63761" y="49910"/>
                  </a:lnTo>
                  <a:lnTo>
                    <a:pt x="63960" y="49428"/>
                  </a:lnTo>
                  <a:lnTo>
                    <a:pt x="64143" y="48946"/>
                  </a:lnTo>
                  <a:lnTo>
                    <a:pt x="64292" y="48448"/>
                  </a:lnTo>
                  <a:lnTo>
                    <a:pt x="64409" y="47950"/>
                  </a:lnTo>
                  <a:lnTo>
                    <a:pt x="64492" y="47435"/>
                  </a:lnTo>
                  <a:lnTo>
                    <a:pt x="64541" y="47036"/>
                  </a:lnTo>
                  <a:lnTo>
                    <a:pt x="64575" y="46638"/>
                  </a:lnTo>
                  <a:lnTo>
                    <a:pt x="64591" y="46222"/>
                  </a:lnTo>
                  <a:lnTo>
                    <a:pt x="64591" y="45824"/>
                  </a:lnTo>
                  <a:lnTo>
                    <a:pt x="64558" y="45425"/>
                  </a:lnTo>
                  <a:lnTo>
                    <a:pt x="64525" y="45010"/>
                  </a:lnTo>
                  <a:lnTo>
                    <a:pt x="64458" y="44611"/>
                  </a:lnTo>
                  <a:lnTo>
                    <a:pt x="64392" y="44213"/>
                  </a:lnTo>
                  <a:lnTo>
                    <a:pt x="64292" y="43798"/>
                  </a:lnTo>
                  <a:lnTo>
                    <a:pt x="64176" y="43399"/>
                  </a:lnTo>
                  <a:lnTo>
                    <a:pt x="64060" y="43000"/>
                  </a:lnTo>
                  <a:lnTo>
                    <a:pt x="63910" y="42618"/>
                  </a:lnTo>
                  <a:lnTo>
                    <a:pt x="63744" y="42220"/>
                  </a:lnTo>
                  <a:lnTo>
                    <a:pt x="63578" y="41838"/>
                  </a:lnTo>
                  <a:lnTo>
                    <a:pt x="63379" y="41456"/>
                  </a:lnTo>
                  <a:lnTo>
                    <a:pt x="63180" y="41074"/>
                  </a:lnTo>
                  <a:lnTo>
                    <a:pt x="63379" y="40841"/>
                  </a:lnTo>
                  <a:lnTo>
                    <a:pt x="63562" y="40609"/>
                  </a:lnTo>
                  <a:lnTo>
                    <a:pt x="63744" y="40343"/>
                  </a:lnTo>
                  <a:lnTo>
                    <a:pt x="63927" y="40094"/>
                  </a:lnTo>
                  <a:close/>
                  <a:moveTo>
                    <a:pt x="48564" y="53779"/>
                  </a:moveTo>
                  <a:lnTo>
                    <a:pt x="48913" y="54095"/>
                  </a:lnTo>
                  <a:lnTo>
                    <a:pt x="49278" y="54394"/>
                  </a:lnTo>
                  <a:lnTo>
                    <a:pt x="49660" y="54676"/>
                  </a:lnTo>
                  <a:lnTo>
                    <a:pt x="50075" y="54925"/>
                  </a:lnTo>
                  <a:lnTo>
                    <a:pt x="50474" y="55158"/>
                  </a:lnTo>
                  <a:lnTo>
                    <a:pt x="50906" y="55357"/>
                  </a:lnTo>
                  <a:lnTo>
                    <a:pt x="51338" y="55523"/>
                  </a:lnTo>
                  <a:lnTo>
                    <a:pt x="51753" y="55656"/>
                  </a:lnTo>
                  <a:lnTo>
                    <a:pt x="52052" y="55739"/>
                  </a:lnTo>
                  <a:lnTo>
                    <a:pt x="52334" y="55806"/>
                  </a:lnTo>
                  <a:lnTo>
                    <a:pt x="52633" y="55872"/>
                  </a:lnTo>
                  <a:lnTo>
                    <a:pt x="52932" y="55922"/>
                  </a:lnTo>
                  <a:lnTo>
                    <a:pt x="53231" y="55955"/>
                  </a:lnTo>
                  <a:lnTo>
                    <a:pt x="53547" y="55988"/>
                  </a:lnTo>
                  <a:lnTo>
                    <a:pt x="53846" y="56005"/>
                  </a:lnTo>
                  <a:lnTo>
                    <a:pt x="54145" y="56005"/>
                  </a:lnTo>
                  <a:lnTo>
                    <a:pt x="54244" y="56254"/>
                  </a:lnTo>
                  <a:lnTo>
                    <a:pt x="54344" y="56486"/>
                  </a:lnTo>
                  <a:lnTo>
                    <a:pt x="54443" y="56719"/>
                  </a:lnTo>
                  <a:lnTo>
                    <a:pt x="54576" y="56952"/>
                  </a:lnTo>
                  <a:lnTo>
                    <a:pt x="54709" y="57184"/>
                  </a:lnTo>
                  <a:lnTo>
                    <a:pt x="54842" y="57417"/>
                  </a:lnTo>
                  <a:lnTo>
                    <a:pt x="55174" y="57865"/>
                  </a:lnTo>
                  <a:lnTo>
                    <a:pt x="54626" y="57898"/>
                  </a:lnTo>
                  <a:lnTo>
                    <a:pt x="54078" y="57915"/>
                  </a:lnTo>
                  <a:lnTo>
                    <a:pt x="52949" y="57915"/>
                  </a:lnTo>
                  <a:lnTo>
                    <a:pt x="52367" y="57882"/>
                  </a:lnTo>
                  <a:lnTo>
                    <a:pt x="51786" y="57865"/>
                  </a:lnTo>
                  <a:lnTo>
                    <a:pt x="51188" y="57815"/>
                  </a:lnTo>
                  <a:lnTo>
                    <a:pt x="50590" y="57765"/>
                  </a:lnTo>
                  <a:lnTo>
                    <a:pt x="49760" y="57666"/>
                  </a:lnTo>
                  <a:lnTo>
                    <a:pt x="48929" y="57566"/>
                  </a:lnTo>
                  <a:lnTo>
                    <a:pt x="48116" y="57450"/>
                  </a:lnTo>
                  <a:lnTo>
                    <a:pt x="47318" y="57300"/>
                  </a:lnTo>
                  <a:lnTo>
                    <a:pt x="47534" y="56935"/>
                  </a:lnTo>
                  <a:lnTo>
                    <a:pt x="47734" y="56536"/>
                  </a:lnTo>
                  <a:lnTo>
                    <a:pt x="47916" y="56138"/>
                  </a:lnTo>
                  <a:lnTo>
                    <a:pt x="48082" y="55739"/>
                  </a:lnTo>
                  <a:lnTo>
                    <a:pt x="48249" y="55257"/>
                  </a:lnTo>
                  <a:lnTo>
                    <a:pt x="48381" y="54759"/>
                  </a:lnTo>
                  <a:lnTo>
                    <a:pt x="48481" y="54261"/>
                  </a:lnTo>
                  <a:lnTo>
                    <a:pt x="48564" y="53779"/>
                  </a:lnTo>
                  <a:close/>
                  <a:moveTo>
                    <a:pt x="18702" y="50491"/>
                  </a:moveTo>
                  <a:lnTo>
                    <a:pt x="18885" y="50740"/>
                  </a:lnTo>
                  <a:lnTo>
                    <a:pt x="19084" y="51006"/>
                  </a:lnTo>
                  <a:lnTo>
                    <a:pt x="19300" y="51255"/>
                  </a:lnTo>
                  <a:lnTo>
                    <a:pt x="19532" y="51487"/>
                  </a:lnTo>
                  <a:lnTo>
                    <a:pt x="19748" y="51703"/>
                  </a:lnTo>
                  <a:lnTo>
                    <a:pt x="19964" y="51903"/>
                  </a:lnTo>
                  <a:lnTo>
                    <a:pt x="20213" y="52102"/>
                  </a:lnTo>
                  <a:lnTo>
                    <a:pt x="20446" y="52285"/>
                  </a:lnTo>
                  <a:lnTo>
                    <a:pt x="20695" y="52451"/>
                  </a:lnTo>
                  <a:lnTo>
                    <a:pt x="20961" y="52617"/>
                  </a:lnTo>
                  <a:lnTo>
                    <a:pt x="21226" y="52766"/>
                  </a:lnTo>
                  <a:lnTo>
                    <a:pt x="21492" y="52899"/>
                  </a:lnTo>
                  <a:lnTo>
                    <a:pt x="21758" y="53032"/>
                  </a:lnTo>
                  <a:lnTo>
                    <a:pt x="22040" y="53148"/>
                  </a:lnTo>
                  <a:lnTo>
                    <a:pt x="22323" y="53264"/>
                  </a:lnTo>
                  <a:lnTo>
                    <a:pt x="22605" y="53364"/>
                  </a:lnTo>
                  <a:lnTo>
                    <a:pt x="22887" y="53447"/>
                  </a:lnTo>
                  <a:lnTo>
                    <a:pt x="23186" y="53514"/>
                  </a:lnTo>
                  <a:lnTo>
                    <a:pt x="23469" y="53563"/>
                  </a:lnTo>
                  <a:lnTo>
                    <a:pt x="23768" y="53613"/>
                  </a:lnTo>
                  <a:lnTo>
                    <a:pt x="24266" y="53663"/>
                  </a:lnTo>
                  <a:lnTo>
                    <a:pt x="24548" y="53680"/>
                  </a:lnTo>
                  <a:lnTo>
                    <a:pt x="25163" y="53680"/>
                  </a:lnTo>
                  <a:lnTo>
                    <a:pt x="25511" y="53646"/>
                  </a:lnTo>
                  <a:lnTo>
                    <a:pt x="25860" y="53613"/>
                  </a:lnTo>
                  <a:lnTo>
                    <a:pt x="26242" y="53563"/>
                  </a:lnTo>
                  <a:lnTo>
                    <a:pt x="26624" y="53497"/>
                  </a:lnTo>
                  <a:lnTo>
                    <a:pt x="27039" y="53414"/>
                  </a:lnTo>
                  <a:lnTo>
                    <a:pt x="27455" y="53298"/>
                  </a:lnTo>
                  <a:lnTo>
                    <a:pt x="27886" y="53165"/>
                  </a:lnTo>
                  <a:lnTo>
                    <a:pt x="28335" y="53015"/>
                  </a:lnTo>
                  <a:lnTo>
                    <a:pt x="28800" y="52833"/>
                  </a:lnTo>
                  <a:lnTo>
                    <a:pt x="29265" y="52617"/>
                  </a:lnTo>
                  <a:lnTo>
                    <a:pt x="29747" y="52384"/>
                  </a:lnTo>
                  <a:lnTo>
                    <a:pt x="29614" y="52733"/>
                  </a:lnTo>
                  <a:lnTo>
                    <a:pt x="29464" y="53082"/>
                  </a:lnTo>
                  <a:lnTo>
                    <a:pt x="29315" y="53431"/>
                  </a:lnTo>
                  <a:lnTo>
                    <a:pt x="29132" y="53779"/>
                  </a:lnTo>
                  <a:lnTo>
                    <a:pt x="28949" y="54111"/>
                  </a:lnTo>
                  <a:lnTo>
                    <a:pt x="28733" y="54444"/>
                  </a:lnTo>
                  <a:lnTo>
                    <a:pt x="28518" y="54776"/>
                  </a:lnTo>
                  <a:lnTo>
                    <a:pt x="28285" y="55091"/>
                  </a:lnTo>
                  <a:lnTo>
                    <a:pt x="28053" y="55407"/>
                  </a:lnTo>
                  <a:lnTo>
                    <a:pt x="27803" y="55706"/>
                  </a:lnTo>
                  <a:lnTo>
                    <a:pt x="27538" y="56005"/>
                  </a:lnTo>
                  <a:lnTo>
                    <a:pt x="27255" y="56304"/>
                  </a:lnTo>
                  <a:lnTo>
                    <a:pt x="26956" y="56586"/>
                  </a:lnTo>
                  <a:lnTo>
                    <a:pt x="26657" y="56852"/>
                  </a:lnTo>
                  <a:lnTo>
                    <a:pt x="26342" y="57118"/>
                  </a:lnTo>
                  <a:lnTo>
                    <a:pt x="26026" y="57383"/>
                  </a:lnTo>
                  <a:lnTo>
                    <a:pt x="25644" y="57649"/>
                  </a:lnTo>
                  <a:lnTo>
                    <a:pt x="25262" y="57898"/>
                  </a:lnTo>
                  <a:lnTo>
                    <a:pt x="24880" y="58131"/>
                  </a:lnTo>
                  <a:lnTo>
                    <a:pt x="24482" y="58347"/>
                  </a:lnTo>
                  <a:lnTo>
                    <a:pt x="24100" y="58529"/>
                  </a:lnTo>
                  <a:lnTo>
                    <a:pt x="23701" y="58712"/>
                  </a:lnTo>
                  <a:lnTo>
                    <a:pt x="23302" y="58845"/>
                  </a:lnTo>
                  <a:lnTo>
                    <a:pt x="22904" y="58978"/>
                  </a:lnTo>
                  <a:lnTo>
                    <a:pt x="22505" y="59077"/>
                  </a:lnTo>
                  <a:lnTo>
                    <a:pt x="22123" y="59160"/>
                  </a:lnTo>
                  <a:lnTo>
                    <a:pt x="21725" y="59210"/>
                  </a:lnTo>
                  <a:lnTo>
                    <a:pt x="21343" y="59260"/>
                  </a:lnTo>
                  <a:lnTo>
                    <a:pt x="20579" y="59260"/>
                  </a:lnTo>
                  <a:lnTo>
                    <a:pt x="20213" y="59227"/>
                  </a:lnTo>
                  <a:lnTo>
                    <a:pt x="19848" y="59160"/>
                  </a:lnTo>
                  <a:lnTo>
                    <a:pt x="19449" y="59061"/>
                  </a:lnTo>
                  <a:lnTo>
                    <a:pt x="19067" y="58945"/>
                  </a:lnTo>
                  <a:lnTo>
                    <a:pt x="18702" y="58778"/>
                  </a:lnTo>
                  <a:lnTo>
                    <a:pt x="18337" y="58596"/>
                  </a:lnTo>
                  <a:lnTo>
                    <a:pt x="17988" y="58363"/>
                  </a:lnTo>
                  <a:lnTo>
                    <a:pt x="17656" y="58131"/>
                  </a:lnTo>
                  <a:lnTo>
                    <a:pt x="17357" y="57848"/>
                  </a:lnTo>
                  <a:lnTo>
                    <a:pt x="17074" y="57549"/>
                  </a:lnTo>
                  <a:lnTo>
                    <a:pt x="16809" y="57234"/>
                  </a:lnTo>
                  <a:lnTo>
                    <a:pt x="16576" y="56885"/>
                  </a:lnTo>
                  <a:lnTo>
                    <a:pt x="16393" y="56536"/>
                  </a:lnTo>
                  <a:lnTo>
                    <a:pt x="16227" y="56188"/>
                  </a:lnTo>
                  <a:lnTo>
                    <a:pt x="16128" y="55822"/>
                  </a:lnTo>
                  <a:lnTo>
                    <a:pt x="16078" y="55639"/>
                  </a:lnTo>
                  <a:lnTo>
                    <a:pt x="16045" y="55440"/>
                  </a:lnTo>
                  <a:lnTo>
                    <a:pt x="16028" y="55257"/>
                  </a:lnTo>
                  <a:lnTo>
                    <a:pt x="16011" y="55075"/>
                  </a:lnTo>
                  <a:lnTo>
                    <a:pt x="16011" y="54892"/>
                  </a:lnTo>
                  <a:lnTo>
                    <a:pt x="16028" y="54709"/>
                  </a:lnTo>
                  <a:lnTo>
                    <a:pt x="16045" y="54493"/>
                  </a:lnTo>
                  <a:lnTo>
                    <a:pt x="16078" y="54294"/>
                  </a:lnTo>
                  <a:lnTo>
                    <a:pt x="16111" y="54095"/>
                  </a:lnTo>
                  <a:lnTo>
                    <a:pt x="16177" y="53879"/>
                  </a:lnTo>
                  <a:lnTo>
                    <a:pt x="16244" y="53680"/>
                  </a:lnTo>
                  <a:lnTo>
                    <a:pt x="16327" y="53480"/>
                  </a:lnTo>
                  <a:lnTo>
                    <a:pt x="16410" y="53264"/>
                  </a:lnTo>
                  <a:lnTo>
                    <a:pt x="16510" y="53065"/>
                  </a:lnTo>
                  <a:lnTo>
                    <a:pt x="16742" y="52650"/>
                  </a:lnTo>
                  <a:lnTo>
                    <a:pt x="17024" y="52235"/>
                  </a:lnTo>
                  <a:lnTo>
                    <a:pt x="17357" y="51819"/>
                  </a:lnTo>
                  <a:lnTo>
                    <a:pt x="17739" y="51404"/>
                  </a:lnTo>
                  <a:lnTo>
                    <a:pt x="18204" y="50923"/>
                  </a:lnTo>
                  <a:lnTo>
                    <a:pt x="18702" y="50491"/>
                  </a:lnTo>
                  <a:close/>
                  <a:moveTo>
                    <a:pt x="33384" y="51969"/>
                  </a:moveTo>
                  <a:lnTo>
                    <a:pt x="33816" y="52301"/>
                  </a:lnTo>
                  <a:lnTo>
                    <a:pt x="34264" y="52617"/>
                  </a:lnTo>
                  <a:lnTo>
                    <a:pt x="34895" y="53065"/>
                  </a:lnTo>
                  <a:lnTo>
                    <a:pt x="35560" y="53497"/>
                  </a:lnTo>
                  <a:lnTo>
                    <a:pt x="36224" y="53912"/>
                  </a:lnTo>
                  <a:lnTo>
                    <a:pt x="36921" y="54311"/>
                  </a:lnTo>
                  <a:lnTo>
                    <a:pt x="37619" y="54693"/>
                  </a:lnTo>
                  <a:lnTo>
                    <a:pt x="38333" y="55058"/>
                  </a:lnTo>
                  <a:lnTo>
                    <a:pt x="39064" y="55407"/>
                  </a:lnTo>
                  <a:lnTo>
                    <a:pt x="39795" y="55739"/>
                  </a:lnTo>
                  <a:lnTo>
                    <a:pt x="40559" y="56055"/>
                  </a:lnTo>
                  <a:lnTo>
                    <a:pt x="41323" y="56354"/>
                  </a:lnTo>
                  <a:lnTo>
                    <a:pt x="42103" y="56636"/>
                  </a:lnTo>
                  <a:lnTo>
                    <a:pt x="42901" y="56885"/>
                  </a:lnTo>
                  <a:lnTo>
                    <a:pt x="43698" y="57134"/>
                  </a:lnTo>
                  <a:lnTo>
                    <a:pt x="44512" y="57367"/>
                  </a:lnTo>
                  <a:lnTo>
                    <a:pt x="45342" y="57566"/>
                  </a:lnTo>
                  <a:lnTo>
                    <a:pt x="46172" y="57749"/>
                  </a:lnTo>
                  <a:lnTo>
                    <a:pt x="45907" y="58048"/>
                  </a:lnTo>
                  <a:lnTo>
                    <a:pt x="45641" y="58330"/>
                  </a:lnTo>
                  <a:lnTo>
                    <a:pt x="45359" y="58596"/>
                  </a:lnTo>
                  <a:lnTo>
                    <a:pt x="45060" y="58845"/>
                  </a:lnTo>
                  <a:lnTo>
                    <a:pt x="44761" y="59061"/>
                  </a:lnTo>
                  <a:lnTo>
                    <a:pt x="44445" y="59277"/>
                  </a:lnTo>
                  <a:lnTo>
                    <a:pt x="44113" y="59459"/>
                  </a:lnTo>
                  <a:lnTo>
                    <a:pt x="43781" y="59626"/>
                  </a:lnTo>
                  <a:lnTo>
                    <a:pt x="43465" y="59758"/>
                  </a:lnTo>
                  <a:lnTo>
                    <a:pt x="43150" y="59875"/>
                  </a:lnTo>
                  <a:lnTo>
                    <a:pt x="42818" y="59974"/>
                  </a:lnTo>
                  <a:lnTo>
                    <a:pt x="42485" y="60057"/>
                  </a:lnTo>
                  <a:lnTo>
                    <a:pt x="42137" y="60124"/>
                  </a:lnTo>
                  <a:lnTo>
                    <a:pt x="41788" y="60174"/>
                  </a:lnTo>
                  <a:lnTo>
                    <a:pt x="41439" y="60207"/>
                  </a:lnTo>
                  <a:lnTo>
                    <a:pt x="40741" y="60207"/>
                  </a:lnTo>
                  <a:lnTo>
                    <a:pt x="40376" y="60190"/>
                  </a:lnTo>
                  <a:lnTo>
                    <a:pt x="40027" y="60157"/>
                  </a:lnTo>
                  <a:lnTo>
                    <a:pt x="39662" y="60107"/>
                  </a:lnTo>
                  <a:lnTo>
                    <a:pt x="39313" y="60024"/>
                  </a:lnTo>
                  <a:lnTo>
                    <a:pt x="38948" y="59941"/>
                  </a:lnTo>
                  <a:lnTo>
                    <a:pt x="38599" y="59841"/>
                  </a:lnTo>
                  <a:lnTo>
                    <a:pt x="38250" y="59709"/>
                  </a:lnTo>
                  <a:lnTo>
                    <a:pt x="37901" y="59576"/>
                  </a:lnTo>
                  <a:lnTo>
                    <a:pt x="37569" y="59426"/>
                  </a:lnTo>
                  <a:lnTo>
                    <a:pt x="37237" y="59260"/>
                  </a:lnTo>
                  <a:lnTo>
                    <a:pt x="36921" y="59077"/>
                  </a:lnTo>
                  <a:lnTo>
                    <a:pt x="36623" y="58878"/>
                  </a:lnTo>
                  <a:lnTo>
                    <a:pt x="36324" y="58662"/>
                  </a:lnTo>
                  <a:lnTo>
                    <a:pt x="36041" y="58446"/>
                  </a:lnTo>
                  <a:lnTo>
                    <a:pt x="35775" y="58214"/>
                  </a:lnTo>
                  <a:lnTo>
                    <a:pt x="35510" y="57981"/>
                  </a:lnTo>
                  <a:lnTo>
                    <a:pt x="35277" y="57732"/>
                  </a:lnTo>
                  <a:lnTo>
                    <a:pt x="35045" y="57466"/>
                  </a:lnTo>
                  <a:lnTo>
                    <a:pt x="34829" y="57184"/>
                  </a:lnTo>
                  <a:lnTo>
                    <a:pt x="34629" y="56902"/>
                  </a:lnTo>
                  <a:lnTo>
                    <a:pt x="34447" y="56619"/>
                  </a:lnTo>
                  <a:lnTo>
                    <a:pt x="34281" y="56320"/>
                  </a:lnTo>
                  <a:lnTo>
                    <a:pt x="34131" y="56021"/>
                  </a:lnTo>
                  <a:lnTo>
                    <a:pt x="33949" y="55573"/>
                  </a:lnTo>
                  <a:lnTo>
                    <a:pt x="33799" y="55125"/>
                  </a:lnTo>
                  <a:lnTo>
                    <a:pt x="33666" y="54643"/>
                  </a:lnTo>
                  <a:lnTo>
                    <a:pt x="33567" y="54145"/>
                  </a:lnTo>
                  <a:lnTo>
                    <a:pt x="33484" y="53630"/>
                  </a:lnTo>
                  <a:lnTo>
                    <a:pt x="33417" y="53098"/>
                  </a:lnTo>
                  <a:lnTo>
                    <a:pt x="33400" y="52534"/>
                  </a:lnTo>
                  <a:lnTo>
                    <a:pt x="33384" y="51969"/>
                  </a:lnTo>
                  <a:close/>
                  <a:moveTo>
                    <a:pt x="34380" y="1"/>
                  </a:moveTo>
                  <a:lnTo>
                    <a:pt x="34081" y="34"/>
                  </a:lnTo>
                  <a:lnTo>
                    <a:pt x="33782" y="67"/>
                  </a:lnTo>
                  <a:lnTo>
                    <a:pt x="33484" y="134"/>
                  </a:lnTo>
                  <a:lnTo>
                    <a:pt x="33185" y="217"/>
                  </a:lnTo>
                  <a:lnTo>
                    <a:pt x="32869" y="333"/>
                  </a:lnTo>
                  <a:lnTo>
                    <a:pt x="32570" y="466"/>
                  </a:lnTo>
                  <a:lnTo>
                    <a:pt x="32254" y="615"/>
                  </a:lnTo>
                  <a:lnTo>
                    <a:pt x="31939" y="798"/>
                  </a:lnTo>
                  <a:lnTo>
                    <a:pt x="31623" y="997"/>
                  </a:lnTo>
                  <a:lnTo>
                    <a:pt x="31308" y="1213"/>
                  </a:lnTo>
                  <a:lnTo>
                    <a:pt x="30992" y="1462"/>
                  </a:lnTo>
                  <a:lnTo>
                    <a:pt x="30677" y="1728"/>
                  </a:lnTo>
                  <a:lnTo>
                    <a:pt x="30361" y="2027"/>
                  </a:lnTo>
                  <a:lnTo>
                    <a:pt x="30046" y="2343"/>
                  </a:lnTo>
                  <a:lnTo>
                    <a:pt x="29763" y="2642"/>
                  </a:lnTo>
                  <a:lnTo>
                    <a:pt x="29464" y="2957"/>
                  </a:lnTo>
                  <a:lnTo>
                    <a:pt x="29149" y="3323"/>
                  </a:lnTo>
                  <a:lnTo>
                    <a:pt x="28833" y="3705"/>
                  </a:lnTo>
                  <a:lnTo>
                    <a:pt x="28518" y="4120"/>
                  </a:lnTo>
                  <a:lnTo>
                    <a:pt x="28185" y="4552"/>
                  </a:lnTo>
                  <a:lnTo>
                    <a:pt x="27886" y="5017"/>
                  </a:lnTo>
                  <a:lnTo>
                    <a:pt x="27571" y="5515"/>
                  </a:lnTo>
                  <a:lnTo>
                    <a:pt x="27289" y="6030"/>
                  </a:lnTo>
                  <a:lnTo>
                    <a:pt x="27006" y="6561"/>
                  </a:lnTo>
                  <a:lnTo>
                    <a:pt x="26757" y="7126"/>
                  </a:lnTo>
                  <a:lnTo>
                    <a:pt x="26541" y="7707"/>
                  </a:lnTo>
                  <a:lnTo>
                    <a:pt x="26342" y="8305"/>
                  </a:lnTo>
                  <a:lnTo>
                    <a:pt x="26259" y="8621"/>
                  </a:lnTo>
                  <a:lnTo>
                    <a:pt x="26192" y="8920"/>
                  </a:lnTo>
                  <a:lnTo>
                    <a:pt x="26126" y="9235"/>
                  </a:lnTo>
                  <a:lnTo>
                    <a:pt x="26059" y="9567"/>
                  </a:lnTo>
                  <a:lnTo>
                    <a:pt x="26026" y="9883"/>
                  </a:lnTo>
                  <a:lnTo>
                    <a:pt x="25993" y="10215"/>
                  </a:lnTo>
                  <a:lnTo>
                    <a:pt x="25927" y="10282"/>
                  </a:lnTo>
                  <a:lnTo>
                    <a:pt x="25677" y="10066"/>
                  </a:lnTo>
                  <a:lnTo>
                    <a:pt x="25428" y="9850"/>
                  </a:lnTo>
                  <a:lnTo>
                    <a:pt x="25179" y="9667"/>
                  </a:lnTo>
                  <a:lnTo>
                    <a:pt x="24913" y="9484"/>
                  </a:lnTo>
                  <a:lnTo>
                    <a:pt x="24648" y="9318"/>
                  </a:lnTo>
                  <a:lnTo>
                    <a:pt x="24382" y="9152"/>
                  </a:lnTo>
                  <a:lnTo>
                    <a:pt x="24116" y="9003"/>
                  </a:lnTo>
                  <a:lnTo>
                    <a:pt x="23834" y="8870"/>
                  </a:lnTo>
                  <a:lnTo>
                    <a:pt x="23535" y="8754"/>
                  </a:lnTo>
                  <a:lnTo>
                    <a:pt x="23253" y="8637"/>
                  </a:lnTo>
                  <a:lnTo>
                    <a:pt x="22954" y="8538"/>
                  </a:lnTo>
                  <a:lnTo>
                    <a:pt x="22655" y="8455"/>
                  </a:lnTo>
                  <a:lnTo>
                    <a:pt x="22356" y="8372"/>
                  </a:lnTo>
                  <a:lnTo>
                    <a:pt x="22057" y="8322"/>
                  </a:lnTo>
                  <a:lnTo>
                    <a:pt x="21758" y="8272"/>
                  </a:lnTo>
                  <a:lnTo>
                    <a:pt x="21459" y="8239"/>
                  </a:lnTo>
                  <a:lnTo>
                    <a:pt x="21143" y="8222"/>
                  </a:lnTo>
                  <a:lnTo>
                    <a:pt x="20844" y="8205"/>
                  </a:lnTo>
                  <a:lnTo>
                    <a:pt x="20280" y="8222"/>
                  </a:lnTo>
                  <a:lnTo>
                    <a:pt x="19732" y="8288"/>
                  </a:lnTo>
                  <a:lnTo>
                    <a:pt x="19167" y="8388"/>
                  </a:lnTo>
                  <a:lnTo>
                    <a:pt x="18619" y="8521"/>
                  </a:lnTo>
                  <a:lnTo>
                    <a:pt x="18054" y="8687"/>
                  </a:lnTo>
                  <a:lnTo>
                    <a:pt x="17506" y="8903"/>
                  </a:lnTo>
                  <a:lnTo>
                    <a:pt x="16975" y="9136"/>
                  </a:lnTo>
                  <a:lnTo>
                    <a:pt x="16443" y="9418"/>
                  </a:lnTo>
                  <a:lnTo>
                    <a:pt x="15912" y="9733"/>
                  </a:lnTo>
                  <a:lnTo>
                    <a:pt x="15413" y="10082"/>
                  </a:lnTo>
                  <a:lnTo>
                    <a:pt x="14915" y="10448"/>
                  </a:lnTo>
                  <a:lnTo>
                    <a:pt x="14434" y="10863"/>
                  </a:lnTo>
                  <a:lnTo>
                    <a:pt x="13952" y="11295"/>
                  </a:lnTo>
                  <a:lnTo>
                    <a:pt x="13503" y="11760"/>
                  </a:lnTo>
                  <a:lnTo>
                    <a:pt x="13072" y="12258"/>
                  </a:lnTo>
                  <a:lnTo>
                    <a:pt x="12656" y="12773"/>
                  </a:lnTo>
                  <a:lnTo>
                    <a:pt x="12274" y="13304"/>
                  </a:lnTo>
                  <a:lnTo>
                    <a:pt x="11942" y="13836"/>
                  </a:lnTo>
                  <a:lnTo>
                    <a:pt x="11593" y="13886"/>
                  </a:lnTo>
                  <a:lnTo>
                    <a:pt x="11245" y="13935"/>
                  </a:lnTo>
                  <a:lnTo>
                    <a:pt x="10912" y="14002"/>
                  </a:lnTo>
                  <a:lnTo>
                    <a:pt x="10564" y="14085"/>
                  </a:lnTo>
                  <a:lnTo>
                    <a:pt x="10232" y="14168"/>
                  </a:lnTo>
                  <a:lnTo>
                    <a:pt x="9883" y="14268"/>
                  </a:lnTo>
                  <a:lnTo>
                    <a:pt x="9551" y="14384"/>
                  </a:lnTo>
                  <a:lnTo>
                    <a:pt x="9202" y="14500"/>
                  </a:lnTo>
                  <a:lnTo>
                    <a:pt x="8853" y="14633"/>
                  </a:lnTo>
                  <a:lnTo>
                    <a:pt x="8488" y="14782"/>
                  </a:lnTo>
                  <a:lnTo>
                    <a:pt x="8139" y="14949"/>
                  </a:lnTo>
                  <a:lnTo>
                    <a:pt x="7790" y="15115"/>
                  </a:lnTo>
                  <a:lnTo>
                    <a:pt x="7458" y="15297"/>
                  </a:lnTo>
                  <a:lnTo>
                    <a:pt x="7109" y="15480"/>
                  </a:lnTo>
                  <a:lnTo>
                    <a:pt x="6777" y="15679"/>
                  </a:lnTo>
                  <a:lnTo>
                    <a:pt x="6461" y="15895"/>
                  </a:lnTo>
                  <a:lnTo>
                    <a:pt x="6146" y="16111"/>
                  </a:lnTo>
                  <a:lnTo>
                    <a:pt x="5830" y="16344"/>
                  </a:lnTo>
                  <a:lnTo>
                    <a:pt x="5531" y="16576"/>
                  </a:lnTo>
                  <a:lnTo>
                    <a:pt x="5232" y="16825"/>
                  </a:lnTo>
                  <a:lnTo>
                    <a:pt x="4933" y="17074"/>
                  </a:lnTo>
                  <a:lnTo>
                    <a:pt x="4651" y="17340"/>
                  </a:lnTo>
                  <a:lnTo>
                    <a:pt x="4385" y="17606"/>
                  </a:lnTo>
                  <a:lnTo>
                    <a:pt x="4120" y="17888"/>
                  </a:lnTo>
                  <a:lnTo>
                    <a:pt x="3638" y="18436"/>
                  </a:lnTo>
                  <a:lnTo>
                    <a:pt x="3173" y="19018"/>
                  </a:lnTo>
                  <a:lnTo>
                    <a:pt x="2758" y="19616"/>
                  </a:lnTo>
                  <a:lnTo>
                    <a:pt x="2359" y="20247"/>
                  </a:lnTo>
                  <a:lnTo>
                    <a:pt x="1977" y="20894"/>
                  </a:lnTo>
                  <a:lnTo>
                    <a:pt x="1645" y="21559"/>
                  </a:lnTo>
                  <a:lnTo>
                    <a:pt x="1329" y="22256"/>
                  </a:lnTo>
                  <a:lnTo>
                    <a:pt x="1064" y="22970"/>
                  </a:lnTo>
                  <a:lnTo>
                    <a:pt x="814" y="23685"/>
                  </a:lnTo>
                  <a:lnTo>
                    <a:pt x="599" y="24432"/>
                  </a:lnTo>
                  <a:lnTo>
                    <a:pt x="416" y="25196"/>
                  </a:lnTo>
                  <a:lnTo>
                    <a:pt x="266" y="25960"/>
                  </a:lnTo>
                  <a:lnTo>
                    <a:pt x="150" y="26741"/>
                  </a:lnTo>
                  <a:lnTo>
                    <a:pt x="67" y="27538"/>
                  </a:lnTo>
                  <a:lnTo>
                    <a:pt x="17" y="28335"/>
                  </a:lnTo>
                  <a:lnTo>
                    <a:pt x="1" y="29132"/>
                  </a:lnTo>
                  <a:lnTo>
                    <a:pt x="17" y="29664"/>
                  </a:lnTo>
                  <a:lnTo>
                    <a:pt x="51" y="30179"/>
                  </a:lnTo>
                  <a:lnTo>
                    <a:pt x="84" y="30693"/>
                  </a:lnTo>
                  <a:lnTo>
                    <a:pt x="150" y="31192"/>
                  </a:lnTo>
                  <a:lnTo>
                    <a:pt x="217" y="31690"/>
                  </a:lnTo>
                  <a:lnTo>
                    <a:pt x="316" y="32172"/>
                  </a:lnTo>
                  <a:lnTo>
                    <a:pt x="416" y="32637"/>
                  </a:lnTo>
                  <a:lnTo>
                    <a:pt x="532" y="33102"/>
                  </a:lnTo>
                  <a:lnTo>
                    <a:pt x="682" y="33533"/>
                  </a:lnTo>
                  <a:lnTo>
                    <a:pt x="831" y="33965"/>
                  </a:lnTo>
                  <a:lnTo>
                    <a:pt x="997" y="34397"/>
                  </a:lnTo>
                  <a:lnTo>
                    <a:pt x="1163" y="34796"/>
                  </a:lnTo>
                  <a:lnTo>
                    <a:pt x="1363" y="35194"/>
                  </a:lnTo>
                  <a:lnTo>
                    <a:pt x="1578" y="35576"/>
                  </a:lnTo>
                  <a:lnTo>
                    <a:pt x="1794" y="35942"/>
                  </a:lnTo>
                  <a:lnTo>
                    <a:pt x="2027" y="36291"/>
                  </a:lnTo>
                  <a:lnTo>
                    <a:pt x="2276" y="36623"/>
                  </a:lnTo>
                  <a:lnTo>
                    <a:pt x="2542" y="36938"/>
                  </a:lnTo>
                  <a:lnTo>
                    <a:pt x="2824" y="37254"/>
                  </a:lnTo>
                  <a:lnTo>
                    <a:pt x="3123" y="37553"/>
                  </a:lnTo>
                  <a:lnTo>
                    <a:pt x="3422" y="37835"/>
                  </a:lnTo>
                  <a:lnTo>
                    <a:pt x="3738" y="38101"/>
                  </a:lnTo>
                  <a:lnTo>
                    <a:pt x="4070" y="38367"/>
                  </a:lnTo>
                  <a:lnTo>
                    <a:pt x="4419" y="38599"/>
                  </a:lnTo>
                  <a:lnTo>
                    <a:pt x="4784" y="38832"/>
                  </a:lnTo>
                  <a:lnTo>
                    <a:pt x="5166" y="39048"/>
                  </a:lnTo>
                  <a:lnTo>
                    <a:pt x="5548" y="39263"/>
                  </a:lnTo>
                  <a:lnTo>
                    <a:pt x="5947" y="39446"/>
                  </a:lnTo>
                  <a:lnTo>
                    <a:pt x="6345" y="39612"/>
                  </a:lnTo>
                  <a:lnTo>
                    <a:pt x="6777" y="39778"/>
                  </a:lnTo>
                  <a:lnTo>
                    <a:pt x="7209" y="39928"/>
                  </a:lnTo>
                  <a:lnTo>
                    <a:pt x="7641" y="40061"/>
                  </a:lnTo>
                  <a:lnTo>
                    <a:pt x="7973" y="40509"/>
                  </a:lnTo>
                  <a:lnTo>
                    <a:pt x="8305" y="40958"/>
                  </a:lnTo>
                  <a:lnTo>
                    <a:pt x="8670" y="41373"/>
                  </a:lnTo>
                  <a:lnTo>
                    <a:pt x="9052" y="41771"/>
                  </a:lnTo>
                  <a:lnTo>
                    <a:pt x="9451" y="42137"/>
                  </a:lnTo>
                  <a:lnTo>
                    <a:pt x="9883" y="42502"/>
                  </a:lnTo>
                  <a:lnTo>
                    <a:pt x="10315" y="42818"/>
                  </a:lnTo>
                  <a:lnTo>
                    <a:pt x="10763" y="43117"/>
                  </a:lnTo>
                  <a:lnTo>
                    <a:pt x="11112" y="43333"/>
                  </a:lnTo>
                  <a:lnTo>
                    <a:pt x="11477" y="43532"/>
                  </a:lnTo>
                  <a:lnTo>
                    <a:pt x="11859" y="43698"/>
                  </a:lnTo>
                  <a:lnTo>
                    <a:pt x="12225" y="43847"/>
                  </a:lnTo>
                  <a:lnTo>
                    <a:pt x="12607" y="43980"/>
                  </a:lnTo>
                  <a:lnTo>
                    <a:pt x="12972" y="44097"/>
                  </a:lnTo>
                  <a:lnTo>
                    <a:pt x="13354" y="44180"/>
                  </a:lnTo>
                  <a:lnTo>
                    <a:pt x="13736" y="44246"/>
                  </a:lnTo>
                  <a:lnTo>
                    <a:pt x="14101" y="44296"/>
                  </a:lnTo>
                  <a:lnTo>
                    <a:pt x="14483" y="44312"/>
                  </a:lnTo>
                  <a:lnTo>
                    <a:pt x="14865" y="44312"/>
                  </a:lnTo>
                  <a:lnTo>
                    <a:pt x="15231" y="44296"/>
                  </a:lnTo>
                  <a:lnTo>
                    <a:pt x="15613" y="44263"/>
                  </a:lnTo>
                  <a:lnTo>
                    <a:pt x="15978" y="44196"/>
                  </a:lnTo>
                  <a:lnTo>
                    <a:pt x="16343" y="44113"/>
                  </a:lnTo>
                  <a:lnTo>
                    <a:pt x="16709" y="44013"/>
                  </a:lnTo>
                  <a:lnTo>
                    <a:pt x="17024" y="43897"/>
                  </a:lnTo>
                  <a:lnTo>
                    <a:pt x="17323" y="43764"/>
                  </a:lnTo>
                  <a:lnTo>
                    <a:pt x="17622" y="43631"/>
                  </a:lnTo>
                  <a:lnTo>
                    <a:pt x="17905" y="43482"/>
                  </a:lnTo>
                  <a:lnTo>
                    <a:pt x="18170" y="43333"/>
                  </a:lnTo>
                  <a:lnTo>
                    <a:pt x="18436" y="43150"/>
                  </a:lnTo>
                  <a:lnTo>
                    <a:pt x="18702" y="42967"/>
                  </a:lnTo>
                  <a:lnTo>
                    <a:pt x="18951" y="42784"/>
                  </a:lnTo>
                  <a:lnTo>
                    <a:pt x="19184" y="42585"/>
                  </a:lnTo>
                  <a:lnTo>
                    <a:pt x="19416" y="42369"/>
                  </a:lnTo>
                  <a:lnTo>
                    <a:pt x="19632" y="42153"/>
                  </a:lnTo>
                  <a:lnTo>
                    <a:pt x="19848" y="41937"/>
                  </a:lnTo>
                  <a:lnTo>
                    <a:pt x="20047" y="41688"/>
                  </a:lnTo>
                  <a:lnTo>
                    <a:pt x="20246" y="41456"/>
                  </a:lnTo>
                  <a:lnTo>
                    <a:pt x="20612" y="40958"/>
                  </a:lnTo>
                  <a:lnTo>
                    <a:pt x="20728" y="41323"/>
                  </a:lnTo>
                  <a:lnTo>
                    <a:pt x="20844" y="41688"/>
                  </a:lnTo>
                  <a:lnTo>
                    <a:pt x="20977" y="42054"/>
                  </a:lnTo>
                  <a:lnTo>
                    <a:pt x="21127" y="42402"/>
                  </a:lnTo>
                  <a:lnTo>
                    <a:pt x="20828" y="42569"/>
                  </a:lnTo>
                  <a:lnTo>
                    <a:pt x="20529" y="42751"/>
                  </a:lnTo>
                  <a:lnTo>
                    <a:pt x="20230" y="42934"/>
                  </a:lnTo>
                  <a:lnTo>
                    <a:pt x="19948" y="43150"/>
                  </a:lnTo>
                  <a:lnTo>
                    <a:pt x="19698" y="43349"/>
                  </a:lnTo>
                  <a:lnTo>
                    <a:pt x="19466" y="43565"/>
                  </a:lnTo>
                  <a:lnTo>
                    <a:pt x="19250" y="43781"/>
                  </a:lnTo>
                  <a:lnTo>
                    <a:pt x="19051" y="44013"/>
                  </a:lnTo>
                  <a:lnTo>
                    <a:pt x="18851" y="44263"/>
                  </a:lnTo>
                  <a:lnTo>
                    <a:pt x="18669" y="44495"/>
                  </a:lnTo>
                  <a:lnTo>
                    <a:pt x="18503" y="44761"/>
                  </a:lnTo>
                  <a:lnTo>
                    <a:pt x="18353" y="45010"/>
                  </a:lnTo>
                  <a:lnTo>
                    <a:pt x="18220" y="45276"/>
                  </a:lnTo>
                  <a:lnTo>
                    <a:pt x="18104" y="45541"/>
                  </a:lnTo>
                  <a:lnTo>
                    <a:pt x="18004" y="45824"/>
                  </a:lnTo>
                  <a:lnTo>
                    <a:pt x="17921" y="46090"/>
                  </a:lnTo>
                  <a:lnTo>
                    <a:pt x="17855" y="46372"/>
                  </a:lnTo>
                  <a:lnTo>
                    <a:pt x="17788" y="46654"/>
                  </a:lnTo>
                  <a:lnTo>
                    <a:pt x="17755" y="46937"/>
                  </a:lnTo>
                  <a:lnTo>
                    <a:pt x="17739" y="47236"/>
                  </a:lnTo>
                  <a:lnTo>
                    <a:pt x="17739" y="47568"/>
                  </a:lnTo>
                  <a:lnTo>
                    <a:pt x="17755" y="47916"/>
                  </a:lnTo>
                  <a:lnTo>
                    <a:pt x="17805" y="48249"/>
                  </a:lnTo>
                  <a:lnTo>
                    <a:pt x="17871" y="48597"/>
                  </a:lnTo>
                  <a:lnTo>
                    <a:pt x="17955" y="48930"/>
                  </a:lnTo>
                  <a:lnTo>
                    <a:pt x="18071" y="49262"/>
                  </a:lnTo>
                  <a:lnTo>
                    <a:pt x="18204" y="49577"/>
                  </a:lnTo>
                  <a:lnTo>
                    <a:pt x="18353" y="49910"/>
                  </a:lnTo>
                  <a:lnTo>
                    <a:pt x="18071" y="50142"/>
                  </a:lnTo>
                  <a:lnTo>
                    <a:pt x="17788" y="50408"/>
                  </a:lnTo>
                  <a:lnTo>
                    <a:pt x="17506" y="50674"/>
                  </a:lnTo>
                  <a:lnTo>
                    <a:pt x="17240" y="50939"/>
                  </a:lnTo>
                  <a:lnTo>
                    <a:pt x="16842" y="51404"/>
                  </a:lnTo>
                  <a:lnTo>
                    <a:pt x="16642" y="51637"/>
                  </a:lnTo>
                  <a:lnTo>
                    <a:pt x="16476" y="51869"/>
                  </a:lnTo>
                  <a:lnTo>
                    <a:pt x="16310" y="52102"/>
                  </a:lnTo>
                  <a:lnTo>
                    <a:pt x="16161" y="52334"/>
                  </a:lnTo>
                  <a:lnTo>
                    <a:pt x="16028" y="52550"/>
                  </a:lnTo>
                  <a:lnTo>
                    <a:pt x="15895" y="52783"/>
                  </a:lnTo>
                  <a:lnTo>
                    <a:pt x="15779" y="53015"/>
                  </a:lnTo>
                  <a:lnTo>
                    <a:pt x="15679" y="53264"/>
                  </a:lnTo>
                  <a:lnTo>
                    <a:pt x="15596" y="53497"/>
                  </a:lnTo>
                  <a:lnTo>
                    <a:pt x="15530" y="53729"/>
                  </a:lnTo>
                  <a:lnTo>
                    <a:pt x="15463" y="53962"/>
                  </a:lnTo>
                  <a:lnTo>
                    <a:pt x="15413" y="54195"/>
                  </a:lnTo>
                  <a:lnTo>
                    <a:pt x="15380" y="54427"/>
                  </a:lnTo>
                  <a:lnTo>
                    <a:pt x="15347" y="54660"/>
                  </a:lnTo>
                  <a:lnTo>
                    <a:pt x="15347" y="54875"/>
                  </a:lnTo>
                  <a:lnTo>
                    <a:pt x="15347" y="55091"/>
                  </a:lnTo>
                  <a:lnTo>
                    <a:pt x="15364" y="55307"/>
                  </a:lnTo>
                  <a:lnTo>
                    <a:pt x="15380" y="55540"/>
                  </a:lnTo>
                  <a:lnTo>
                    <a:pt x="15413" y="55756"/>
                  </a:lnTo>
                  <a:lnTo>
                    <a:pt x="15463" y="55972"/>
                  </a:lnTo>
                  <a:lnTo>
                    <a:pt x="15530" y="56188"/>
                  </a:lnTo>
                  <a:lnTo>
                    <a:pt x="15596" y="56403"/>
                  </a:lnTo>
                  <a:lnTo>
                    <a:pt x="15679" y="56603"/>
                  </a:lnTo>
                  <a:lnTo>
                    <a:pt x="15779" y="56819"/>
                  </a:lnTo>
                  <a:lnTo>
                    <a:pt x="15878" y="57018"/>
                  </a:lnTo>
                  <a:lnTo>
                    <a:pt x="15995" y="57234"/>
                  </a:lnTo>
                  <a:lnTo>
                    <a:pt x="16128" y="57433"/>
                  </a:lnTo>
                  <a:lnTo>
                    <a:pt x="16260" y="57616"/>
                  </a:lnTo>
                  <a:lnTo>
                    <a:pt x="16410" y="57815"/>
                  </a:lnTo>
                  <a:lnTo>
                    <a:pt x="16576" y="57998"/>
                  </a:lnTo>
                  <a:lnTo>
                    <a:pt x="16892" y="58330"/>
                  </a:lnTo>
                  <a:lnTo>
                    <a:pt x="17240" y="58646"/>
                  </a:lnTo>
                  <a:lnTo>
                    <a:pt x="17606" y="58928"/>
                  </a:lnTo>
                  <a:lnTo>
                    <a:pt x="18004" y="59177"/>
                  </a:lnTo>
                  <a:lnTo>
                    <a:pt x="18420" y="59393"/>
                  </a:lnTo>
                  <a:lnTo>
                    <a:pt x="18835" y="59559"/>
                  </a:lnTo>
                  <a:lnTo>
                    <a:pt x="19267" y="59709"/>
                  </a:lnTo>
                  <a:lnTo>
                    <a:pt x="19715" y="59825"/>
                  </a:lnTo>
                  <a:lnTo>
                    <a:pt x="20114" y="59875"/>
                  </a:lnTo>
                  <a:lnTo>
                    <a:pt x="20529" y="59924"/>
                  </a:lnTo>
                  <a:lnTo>
                    <a:pt x="20927" y="59941"/>
                  </a:lnTo>
                  <a:lnTo>
                    <a:pt x="21359" y="59924"/>
                  </a:lnTo>
                  <a:lnTo>
                    <a:pt x="21774" y="59891"/>
                  </a:lnTo>
                  <a:lnTo>
                    <a:pt x="22206" y="59825"/>
                  </a:lnTo>
                  <a:lnTo>
                    <a:pt x="22622" y="59742"/>
                  </a:lnTo>
                  <a:lnTo>
                    <a:pt x="23053" y="59626"/>
                  </a:lnTo>
                  <a:lnTo>
                    <a:pt x="23485" y="59493"/>
                  </a:lnTo>
                  <a:lnTo>
                    <a:pt x="23917" y="59343"/>
                  </a:lnTo>
                  <a:lnTo>
                    <a:pt x="24349" y="59160"/>
                  </a:lnTo>
                  <a:lnTo>
                    <a:pt x="24764" y="58945"/>
                  </a:lnTo>
                  <a:lnTo>
                    <a:pt x="25196" y="58729"/>
                  </a:lnTo>
                  <a:lnTo>
                    <a:pt x="25611" y="58480"/>
                  </a:lnTo>
                  <a:lnTo>
                    <a:pt x="26026" y="58197"/>
                  </a:lnTo>
                  <a:lnTo>
                    <a:pt x="26425" y="57915"/>
                  </a:lnTo>
                  <a:lnTo>
                    <a:pt x="26807" y="57616"/>
                  </a:lnTo>
                  <a:lnTo>
                    <a:pt x="27172" y="57300"/>
                  </a:lnTo>
                  <a:lnTo>
                    <a:pt x="27521" y="56968"/>
                  </a:lnTo>
                  <a:lnTo>
                    <a:pt x="27870" y="56636"/>
                  </a:lnTo>
                  <a:lnTo>
                    <a:pt x="28185" y="56287"/>
                  </a:lnTo>
                  <a:lnTo>
                    <a:pt x="28501" y="55922"/>
                  </a:lnTo>
                  <a:lnTo>
                    <a:pt x="28783" y="55556"/>
                  </a:lnTo>
                  <a:lnTo>
                    <a:pt x="29066" y="55174"/>
                  </a:lnTo>
                  <a:lnTo>
                    <a:pt x="29315" y="54776"/>
                  </a:lnTo>
                  <a:lnTo>
                    <a:pt x="29547" y="54394"/>
                  </a:lnTo>
                  <a:lnTo>
                    <a:pt x="29780" y="53979"/>
                  </a:lnTo>
                  <a:lnTo>
                    <a:pt x="29979" y="53580"/>
                  </a:lnTo>
                  <a:lnTo>
                    <a:pt x="30162" y="53165"/>
                  </a:lnTo>
                  <a:lnTo>
                    <a:pt x="30328" y="52750"/>
                  </a:lnTo>
                  <a:lnTo>
                    <a:pt x="30477" y="52318"/>
                  </a:lnTo>
                  <a:lnTo>
                    <a:pt x="30594" y="51886"/>
                  </a:lnTo>
                  <a:lnTo>
                    <a:pt x="30959" y="51670"/>
                  </a:lnTo>
                  <a:lnTo>
                    <a:pt x="31324" y="51404"/>
                  </a:lnTo>
                  <a:lnTo>
                    <a:pt x="31706" y="51139"/>
                  </a:lnTo>
                  <a:lnTo>
                    <a:pt x="32072" y="50856"/>
                  </a:lnTo>
                  <a:lnTo>
                    <a:pt x="32736" y="51421"/>
                  </a:lnTo>
                  <a:lnTo>
                    <a:pt x="32720" y="52135"/>
                  </a:lnTo>
                  <a:lnTo>
                    <a:pt x="32736" y="52799"/>
                  </a:lnTo>
                  <a:lnTo>
                    <a:pt x="32786" y="53447"/>
                  </a:lnTo>
                  <a:lnTo>
                    <a:pt x="32869" y="54062"/>
                  </a:lnTo>
                  <a:lnTo>
                    <a:pt x="32985" y="54660"/>
                  </a:lnTo>
                  <a:lnTo>
                    <a:pt x="33135" y="55224"/>
                  </a:lnTo>
                  <a:lnTo>
                    <a:pt x="33317" y="55772"/>
                  </a:lnTo>
                  <a:lnTo>
                    <a:pt x="33533" y="56287"/>
                  </a:lnTo>
                  <a:lnTo>
                    <a:pt x="33683" y="56619"/>
                  </a:lnTo>
                  <a:lnTo>
                    <a:pt x="33866" y="56952"/>
                  </a:lnTo>
                  <a:lnTo>
                    <a:pt x="34065" y="57267"/>
                  </a:lnTo>
                  <a:lnTo>
                    <a:pt x="34281" y="57583"/>
                  </a:lnTo>
                  <a:lnTo>
                    <a:pt x="34513" y="57882"/>
                  </a:lnTo>
                  <a:lnTo>
                    <a:pt x="34762" y="58164"/>
                  </a:lnTo>
                  <a:lnTo>
                    <a:pt x="35028" y="58446"/>
                  </a:lnTo>
                  <a:lnTo>
                    <a:pt x="35310" y="58712"/>
                  </a:lnTo>
                  <a:lnTo>
                    <a:pt x="35609" y="58961"/>
                  </a:lnTo>
                  <a:lnTo>
                    <a:pt x="35908" y="59194"/>
                  </a:lnTo>
                  <a:lnTo>
                    <a:pt x="36241" y="59426"/>
                  </a:lnTo>
                  <a:lnTo>
                    <a:pt x="36573" y="59642"/>
                  </a:lnTo>
                  <a:lnTo>
                    <a:pt x="36905" y="59841"/>
                  </a:lnTo>
                  <a:lnTo>
                    <a:pt x="37270" y="60024"/>
                  </a:lnTo>
                  <a:lnTo>
                    <a:pt x="37636" y="60190"/>
                  </a:lnTo>
                  <a:lnTo>
                    <a:pt x="38018" y="60340"/>
                  </a:lnTo>
                  <a:lnTo>
                    <a:pt x="38400" y="60473"/>
                  </a:lnTo>
                  <a:lnTo>
                    <a:pt x="38782" y="60589"/>
                  </a:lnTo>
                  <a:lnTo>
                    <a:pt x="39164" y="60688"/>
                  </a:lnTo>
                  <a:lnTo>
                    <a:pt x="39562" y="60755"/>
                  </a:lnTo>
                  <a:lnTo>
                    <a:pt x="39944" y="60821"/>
                  </a:lnTo>
                  <a:lnTo>
                    <a:pt x="40343" y="60855"/>
                  </a:lnTo>
                  <a:lnTo>
                    <a:pt x="40725" y="60871"/>
                  </a:lnTo>
                  <a:lnTo>
                    <a:pt x="41123" y="60888"/>
                  </a:lnTo>
                  <a:lnTo>
                    <a:pt x="41505" y="60871"/>
                  </a:lnTo>
                  <a:lnTo>
                    <a:pt x="41887" y="60838"/>
                  </a:lnTo>
                  <a:lnTo>
                    <a:pt x="42253" y="60771"/>
                  </a:lnTo>
                  <a:lnTo>
                    <a:pt x="42635" y="60705"/>
                  </a:lnTo>
                  <a:lnTo>
                    <a:pt x="43000" y="60622"/>
                  </a:lnTo>
                  <a:lnTo>
                    <a:pt x="43366" y="60506"/>
                  </a:lnTo>
                  <a:lnTo>
                    <a:pt x="43714" y="60373"/>
                  </a:lnTo>
                  <a:lnTo>
                    <a:pt x="44047" y="60240"/>
                  </a:lnTo>
                  <a:lnTo>
                    <a:pt x="44462" y="60024"/>
                  </a:lnTo>
                  <a:lnTo>
                    <a:pt x="44860" y="59792"/>
                  </a:lnTo>
                  <a:lnTo>
                    <a:pt x="45242" y="59542"/>
                  </a:lnTo>
                  <a:lnTo>
                    <a:pt x="45608" y="59260"/>
                  </a:lnTo>
                  <a:lnTo>
                    <a:pt x="45957" y="58961"/>
                  </a:lnTo>
                  <a:lnTo>
                    <a:pt x="46289" y="58629"/>
                  </a:lnTo>
                  <a:lnTo>
                    <a:pt x="46604" y="58280"/>
                  </a:lnTo>
                  <a:lnTo>
                    <a:pt x="46903" y="57898"/>
                  </a:lnTo>
                  <a:lnTo>
                    <a:pt x="47800" y="58064"/>
                  </a:lnTo>
                  <a:lnTo>
                    <a:pt x="48697" y="58214"/>
                  </a:lnTo>
                  <a:lnTo>
                    <a:pt x="49610" y="58330"/>
                  </a:lnTo>
                  <a:lnTo>
                    <a:pt x="50524" y="58430"/>
                  </a:lnTo>
                  <a:lnTo>
                    <a:pt x="51205" y="58496"/>
                  </a:lnTo>
                  <a:lnTo>
                    <a:pt x="51886" y="58529"/>
                  </a:lnTo>
                  <a:lnTo>
                    <a:pt x="52550" y="58563"/>
                  </a:lnTo>
                  <a:lnTo>
                    <a:pt x="53198" y="58579"/>
                  </a:lnTo>
                  <a:lnTo>
                    <a:pt x="53846" y="58579"/>
                  </a:lnTo>
                  <a:lnTo>
                    <a:pt x="54477" y="58563"/>
                  </a:lnTo>
                  <a:lnTo>
                    <a:pt x="55091" y="58546"/>
                  </a:lnTo>
                  <a:lnTo>
                    <a:pt x="55689" y="58496"/>
                  </a:lnTo>
                  <a:lnTo>
                    <a:pt x="56121" y="58928"/>
                  </a:lnTo>
                  <a:lnTo>
                    <a:pt x="56553" y="59327"/>
                  </a:lnTo>
                  <a:lnTo>
                    <a:pt x="57001" y="59692"/>
                  </a:lnTo>
                  <a:lnTo>
                    <a:pt x="57433" y="60024"/>
                  </a:lnTo>
                  <a:lnTo>
                    <a:pt x="57881" y="60323"/>
                  </a:lnTo>
                  <a:lnTo>
                    <a:pt x="58297" y="60589"/>
                  </a:lnTo>
                  <a:lnTo>
                    <a:pt x="58712" y="60838"/>
                  </a:lnTo>
                  <a:lnTo>
                    <a:pt x="59077" y="61037"/>
                  </a:lnTo>
                  <a:lnTo>
                    <a:pt x="59393" y="60439"/>
                  </a:lnTo>
                  <a:lnTo>
                    <a:pt x="59077" y="60273"/>
                  </a:lnTo>
                  <a:lnTo>
                    <a:pt x="58745" y="60074"/>
                  </a:lnTo>
                  <a:lnTo>
                    <a:pt x="58380" y="59858"/>
                  </a:lnTo>
                  <a:lnTo>
                    <a:pt x="58014" y="59626"/>
                  </a:lnTo>
                  <a:lnTo>
                    <a:pt x="57649" y="59360"/>
                  </a:lnTo>
                  <a:lnTo>
                    <a:pt x="57284" y="59061"/>
                  </a:lnTo>
                  <a:lnTo>
                    <a:pt x="56902" y="58762"/>
                  </a:lnTo>
                  <a:lnTo>
                    <a:pt x="56536" y="58413"/>
                  </a:lnTo>
                  <a:lnTo>
                    <a:pt x="57117" y="58347"/>
                  </a:lnTo>
                  <a:lnTo>
                    <a:pt x="57699" y="58247"/>
                  </a:lnTo>
                  <a:lnTo>
                    <a:pt x="58247" y="58147"/>
                  </a:lnTo>
                  <a:lnTo>
                    <a:pt x="58795" y="58014"/>
                  </a:lnTo>
                  <a:lnTo>
                    <a:pt x="59326" y="57882"/>
                  </a:lnTo>
                  <a:lnTo>
                    <a:pt x="59841" y="57732"/>
                  </a:lnTo>
                  <a:lnTo>
                    <a:pt x="60356" y="57566"/>
                  </a:lnTo>
                  <a:lnTo>
                    <a:pt x="60854" y="57400"/>
                  </a:lnTo>
                  <a:lnTo>
                    <a:pt x="61336" y="57201"/>
                  </a:lnTo>
                  <a:lnTo>
                    <a:pt x="61801" y="56985"/>
                  </a:lnTo>
                  <a:lnTo>
                    <a:pt x="62266" y="56769"/>
                  </a:lnTo>
                  <a:lnTo>
                    <a:pt x="62715" y="56536"/>
                  </a:lnTo>
                  <a:lnTo>
                    <a:pt x="63146" y="56287"/>
                  </a:lnTo>
                  <a:lnTo>
                    <a:pt x="63578" y="56021"/>
                  </a:lnTo>
                  <a:lnTo>
                    <a:pt x="63977" y="55739"/>
                  </a:lnTo>
                  <a:lnTo>
                    <a:pt x="64375" y="55440"/>
                  </a:lnTo>
                  <a:lnTo>
                    <a:pt x="64741" y="55158"/>
                  </a:lnTo>
                  <a:lnTo>
                    <a:pt x="65073" y="54859"/>
                  </a:lnTo>
                  <a:lnTo>
                    <a:pt x="65405" y="54527"/>
                  </a:lnTo>
                  <a:lnTo>
                    <a:pt x="65721" y="54195"/>
                  </a:lnTo>
                  <a:lnTo>
                    <a:pt x="66020" y="53846"/>
                  </a:lnTo>
                  <a:lnTo>
                    <a:pt x="66319" y="53480"/>
                  </a:lnTo>
                  <a:lnTo>
                    <a:pt x="66584" y="53115"/>
                  </a:lnTo>
                  <a:lnTo>
                    <a:pt x="66850" y="52716"/>
                  </a:lnTo>
                  <a:lnTo>
                    <a:pt x="67083" y="52318"/>
                  </a:lnTo>
                  <a:lnTo>
                    <a:pt x="67315" y="51919"/>
                  </a:lnTo>
                  <a:lnTo>
                    <a:pt x="67531" y="51487"/>
                  </a:lnTo>
                  <a:lnTo>
                    <a:pt x="67714" y="51072"/>
                  </a:lnTo>
                  <a:lnTo>
                    <a:pt x="67880" y="50640"/>
                  </a:lnTo>
                  <a:lnTo>
                    <a:pt x="68046" y="50192"/>
                  </a:lnTo>
                  <a:lnTo>
                    <a:pt x="68179" y="49743"/>
                  </a:lnTo>
                  <a:lnTo>
                    <a:pt x="68295" y="49295"/>
                  </a:lnTo>
                  <a:lnTo>
                    <a:pt x="68395" y="48797"/>
                  </a:lnTo>
                  <a:lnTo>
                    <a:pt x="68478" y="48315"/>
                  </a:lnTo>
                  <a:lnTo>
                    <a:pt x="68528" y="47850"/>
                  </a:lnTo>
                  <a:lnTo>
                    <a:pt x="68544" y="47368"/>
                  </a:lnTo>
                  <a:lnTo>
                    <a:pt x="68544" y="46903"/>
                  </a:lnTo>
                  <a:lnTo>
                    <a:pt x="68528" y="46455"/>
                  </a:lnTo>
                  <a:lnTo>
                    <a:pt x="68494" y="46007"/>
                  </a:lnTo>
                  <a:lnTo>
                    <a:pt x="68411" y="45558"/>
                  </a:lnTo>
                  <a:lnTo>
                    <a:pt x="68328" y="45126"/>
                  </a:lnTo>
                  <a:lnTo>
                    <a:pt x="68212" y="44694"/>
                  </a:lnTo>
                  <a:lnTo>
                    <a:pt x="68079" y="44279"/>
                  </a:lnTo>
                  <a:lnTo>
                    <a:pt x="67913" y="43881"/>
                  </a:lnTo>
                  <a:lnTo>
                    <a:pt x="67730" y="43482"/>
                  </a:lnTo>
                  <a:lnTo>
                    <a:pt x="67514" y="43100"/>
                  </a:lnTo>
                  <a:lnTo>
                    <a:pt x="67282" y="42735"/>
                  </a:lnTo>
                  <a:lnTo>
                    <a:pt x="67033" y="42386"/>
                  </a:lnTo>
                  <a:lnTo>
                    <a:pt x="66701" y="41971"/>
                  </a:lnTo>
                  <a:lnTo>
                    <a:pt x="66335" y="41555"/>
                  </a:lnTo>
                  <a:lnTo>
                    <a:pt x="65953" y="41157"/>
                  </a:lnTo>
                  <a:lnTo>
                    <a:pt x="65571" y="40758"/>
                  </a:lnTo>
                  <a:lnTo>
                    <a:pt x="65056" y="40243"/>
                  </a:lnTo>
                  <a:lnTo>
                    <a:pt x="65056" y="40243"/>
                  </a:lnTo>
                  <a:lnTo>
                    <a:pt x="65372" y="40260"/>
                  </a:lnTo>
                  <a:lnTo>
                    <a:pt x="65687" y="40243"/>
                  </a:lnTo>
                  <a:lnTo>
                    <a:pt x="65986" y="40243"/>
                  </a:lnTo>
                  <a:lnTo>
                    <a:pt x="66285" y="40210"/>
                  </a:lnTo>
                  <a:lnTo>
                    <a:pt x="66584" y="40177"/>
                  </a:lnTo>
                  <a:lnTo>
                    <a:pt x="66883" y="40127"/>
                  </a:lnTo>
                  <a:lnTo>
                    <a:pt x="67166" y="40061"/>
                  </a:lnTo>
                  <a:lnTo>
                    <a:pt x="67448" y="39978"/>
                  </a:lnTo>
                  <a:lnTo>
                    <a:pt x="67730" y="39895"/>
                  </a:lnTo>
                  <a:lnTo>
                    <a:pt x="67996" y="39795"/>
                  </a:lnTo>
                  <a:lnTo>
                    <a:pt x="68262" y="39679"/>
                  </a:lnTo>
                  <a:lnTo>
                    <a:pt x="68528" y="39546"/>
                  </a:lnTo>
                  <a:lnTo>
                    <a:pt x="68777" y="39413"/>
                  </a:lnTo>
                  <a:lnTo>
                    <a:pt x="69026" y="39263"/>
                  </a:lnTo>
                  <a:lnTo>
                    <a:pt x="69258" y="39097"/>
                  </a:lnTo>
                  <a:lnTo>
                    <a:pt x="69491" y="38931"/>
                  </a:lnTo>
                  <a:lnTo>
                    <a:pt x="69757" y="38699"/>
                  </a:lnTo>
                  <a:lnTo>
                    <a:pt x="70006" y="38450"/>
                  </a:lnTo>
                  <a:lnTo>
                    <a:pt x="70255" y="38200"/>
                  </a:lnTo>
                  <a:lnTo>
                    <a:pt x="70471" y="37918"/>
                  </a:lnTo>
                  <a:lnTo>
                    <a:pt x="70687" y="37636"/>
                  </a:lnTo>
                  <a:lnTo>
                    <a:pt x="70869" y="37337"/>
                  </a:lnTo>
                  <a:lnTo>
                    <a:pt x="71035" y="37038"/>
                  </a:lnTo>
                  <a:lnTo>
                    <a:pt x="71202" y="36706"/>
                  </a:lnTo>
                  <a:lnTo>
                    <a:pt x="71334" y="36374"/>
                  </a:lnTo>
                  <a:lnTo>
                    <a:pt x="71467" y="36025"/>
                  </a:lnTo>
                  <a:lnTo>
                    <a:pt x="71567" y="35676"/>
                  </a:lnTo>
                  <a:lnTo>
                    <a:pt x="71650" y="35311"/>
                  </a:lnTo>
                  <a:lnTo>
                    <a:pt x="71716" y="34945"/>
                  </a:lnTo>
                  <a:lnTo>
                    <a:pt x="71766" y="34563"/>
                  </a:lnTo>
                  <a:lnTo>
                    <a:pt x="71799" y="34165"/>
                  </a:lnTo>
                  <a:lnTo>
                    <a:pt x="71799" y="33766"/>
                  </a:lnTo>
                  <a:lnTo>
                    <a:pt x="71799" y="33367"/>
                  </a:lnTo>
                  <a:lnTo>
                    <a:pt x="71766" y="32969"/>
                  </a:lnTo>
                  <a:lnTo>
                    <a:pt x="72132" y="32686"/>
                  </a:lnTo>
                  <a:lnTo>
                    <a:pt x="72480" y="32404"/>
                  </a:lnTo>
                  <a:lnTo>
                    <a:pt x="72813" y="32105"/>
                  </a:lnTo>
                  <a:lnTo>
                    <a:pt x="73128" y="31790"/>
                  </a:lnTo>
                  <a:lnTo>
                    <a:pt x="73427" y="31474"/>
                  </a:lnTo>
                  <a:lnTo>
                    <a:pt x="73709" y="31125"/>
                  </a:lnTo>
                  <a:lnTo>
                    <a:pt x="73975" y="30793"/>
                  </a:lnTo>
                  <a:lnTo>
                    <a:pt x="74224" y="30428"/>
                  </a:lnTo>
                  <a:lnTo>
                    <a:pt x="74490" y="30046"/>
                  </a:lnTo>
                  <a:lnTo>
                    <a:pt x="74706" y="29647"/>
                  </a:lnTo>
                  <a:lnTo>
                    <a:pt x="74922" y="29215"/>
                  </a:lnTo>
                  <a:lnTo>
                    <a:pt x="75105" y="28800"/>
                  </a:lnTo>
                  <a:lnTo>
                    <a:pt x="75271" y="28352"/>
                  </a:lnTo>
                  <a:lnTo>
                    <a:pt x="75420" y="27903"/>
                  </a:lnTo>
                  <a:lnTo>
                    <a:pt x="75536" y="27438"/>
                  </a:lnTo>
                  <a:lnTo>
                    <a:pt x="75636" y="26973"/>
                  </a:lnTo>
                  <a:lnTo>
                    <a:pt x="75719" y="26508"/>
                  </a:lnTo>
                  <a:lnTo>
                    <a:pt x="75769" y="26026"/>
                  </a:lnTo>
                  <a:lnTo>
                    <a:pt x="75802" y="25545"/>
                  </a:lnTo>
                  <a:lnTo>
                    <a:pt x="75819" y="25063"/>
                  </a:lnTo>
                  <a:lnTo>
                    <a:pt x="75802" y="24581"/>
                  </a:lnTo>
                  <a:lnTo>
                    <a:pt x="75769" y="24100"/>
                  </a:lnTo>
                  <a:lnTo>
                    <a:pt x="75702" y="23635"/>
                  </a:lnTo>
                  <a:lnTo>
                    <a:pt x="75619" y="23153"/>
                  </a:lnTo>
                  <a:lnTo>
                    <a:pt x="75520" y="22721"/>
                  </a:lnTo>
                  <a:lnTo>
                    <a:pt x="75403" y="22323"/>
                  </a:lnTo>
                  <a:lnTo>
                    <a:pt x="75271" y="21924"/>
                  </a:lnTo>
                  <a:lnTo>
                    <a:pt x="75121" y="21526"/>
                  </a:lnTo>
                  <a:lnTo>
                    <a:pt x="75287" y="21144"/>
                  </a:lnTo>
                  <a:lnTo>
                    <a:pt x="75437" y="20745"/>
                  </a:lnTo>
                  <a:lnTo>
                    <a:pt x="75570" y="20346"/>
                  </a:lnTo>
                  <a:lnTo>
                    <a:pt x="75686" y="19931"/>
                  </a:lnTo>
                  <a:lnTo>
                    <a:pt x="75785" y="19549"/>
                  </a:lnTo>
                  <a:lnTo>
                    <a:pt x="75885" y="19167"/>
                  </a:lnTo>
                  <a:lnTo>
                    <a:pt x="75952" y="18768"/>
                  </a:lnTo>
                  <a:lnTo>
                    <a:pt x="76018" y="18370"/>
                  </a:lnTo>
                  <a:lnTo>
                    <a:pt x="76051" y="17971"/>
                  </a:lnTo>
                  <a:lnTo>
                    <a:pt x="76084" y="17573"/>
                  </a:lnTo>
                  <a:lnTo>
                    <a:pt x="76118" y="17174"/>
                  </a:lnTo>
                  <a:lnTo>
                    <a:pt x="76118" y="16759"/>
                  </a:lnTo>
                  <a:lnTo>
                    <a:pt x="76101" y="16344"/>
                  </a:lnTo>
                  <a:lnTo>
                    <a:pt x="76084" y="15928"/>
                  </a:lnTo>
                  <a:lnTo>
                    <a:pt x="76051" y="15513"/>
                  </a:lnTo>
                  <a:lnTo>
                    <a:pt x="76001" y="15098"/>
                  </a:lnTo>
                  <a:lnTo>
                    <a:pt x="75935" y="14683"/>
                  </a:lnTo>
                  <a:lnTo>
                    <a:pt x="75869" y="14251"/>
                  </a:lnTo>
                  <a:lnTo>
                    <a:pt x="75769" y="13819"/>
                  </a:lnTo>
                  <a:lnTo>
                    <a:pt x="75669" y="13404"/>
                  </a:lnTo>
                  <a:lnTo>
                    <a:pt x="75570" y="13005"/>
                  </a:lnTo>
                  <a:lnTo>
                    <a:pt x="75453" y="12623"/>
                  </a:lnTo>
                  <a:lnTo>
                    <a:pt x="75337" y="12241"/>
                  </a:lnTo>
                  <a:lnTo>
                    <a:pt x="75188" y="11859"/>
                  </a:lnTo>
                  <a:lnTo>
                    <a:pt x="74889" y="11095"/>
                  </a:lnTo>
                  <a:lnTo>
                    <a:pt x="74556" y="10331"/>
                  </a:lnTo>
                  <a:lnTo>
                    <a:pt x="74174" y="9584"/>
                  </a:lnTo>
                  <a:lnTo>
                    <a:pt x="73759" y="8853"/>
                  </a:lnTo>
                  <a:lnTo>
                    <a:pt x="73311" y="8122"/>
                  </a:lnTo>
                  <a:lnTo>
                    <a:pt x="72829" y="7425"/>
                  </a:lnTo>
                  <a:lnTo>
                    <a:pt x="72563" y="7076"/>
                  </a:lnTo>
                  <a:lnTo>
                    <a:pt x="72314" y="6761"/>
                  </a:lnTo>
                  <a:lnTo>
                    <a:pt x="72049" y="6428"/>
                  </a:lnTo>
                  <a:lnTo>
                    <a:pt x="71766" y="6113"/>
                  </a:lnTo>
                  <a:lnTo>
                    <a:pt x="71484" y="5814"/>
                  </a:lnTo>
                  <a:lnTo>
                    <a:pt x="71185" y="5515"/>
                  </a:lnTo>
                  <a:lnTo>
                    <a:pt x="70903" y="5233"/>
                  </a:lnTo>
                  <a:lnTo>
                    <a:pt x="70587" y="4950"/>
                  </a:lnTo>
                  <a:lnTo>
                    <a:pt x="70271" y="4684"/>
                  </a:lnTo>
                  <a:lnTo>
                    <a:pt x="69956" y="4419"/>
                  </a:lnTo>
                  <a:lnTo>
                    <a:pt x="69640" y="4170"/>
                  </a:lnTo>
                  <a:lnTo>
                    <a:pt x="69308" y="3937"/>
                  </a:lnTo>
                  <a:lnTo>
                    <a:pt x="68993" y="3721"/>
                  </a:lnTo>
                  <a:lnTo>
                    <a:pt x="68644" y="3505"/>
                  </a:lnTo>
                  <a:lnTo>
                    <a:pt x="68312" y="3306"/>
                  </a:lnTo>
                  <a:lnTo>
                    <a:pt x="67963" y="3107"/>
                  </a:lnTo>
                  <a:lnTo>
                    <a:pt x="67681" y="2824"/>
                  </a:lnTo>
                  <a:lnTo>
                    <a:pt x="67382" y="2559"/>
                  </a:lnTo>
                  <a:lnTo>
                    <a:pt x="67049" y="2309"/>
                  </a:lnTo>
                  <a:lnTo>
                    <a:pt x="66701" y="2077"/>
                  </a:lnTo>
                  <a:lnTo>
                    <a:pt x="66352" y="1844"/>
                  </a:lnTo>
                  <a:lnTo>
                    <a:pt x="65970" y="1645"/>
                  </a:lnTo>
                  <a:lnTo>
                    <a:pt x="65588" y="1462"/>
                  </a:lnTo>
                  <a:lnTo>
                    <a:pt x="65206" y="1296"/>
                  </a:lnTo>
                  <a:lnTo>
                    <a:pt x="64807" y="1147"/>
                  </a:lnTo>
                  <a:lnTo>
                    <a:pt x="64392" y="1031"/>
                  </a:lnTo>
                  <a:lnTo>
                    <a:pt x="63960" y="914"/>
                  </a:lnTo>
                  <a:lnTo>
                    <a:pt x="63528" y="831"/>
                  </a:lnTo>
                  <a:lnTo>
                    <a:pt x="63097" y="765"/>
                  </a:lnTo>
                  <a:lnTo>
                    <a:pt x="62648" y="715"/>
                  </a:lnTo>
                  <a:lnTo>
                    <a:pt x="62200" y="682"/>
                  </a:lnTo>
                  <a:lnTo>
                    <a:pt x="61286" y="682"/>
                  </a:lnTo>
                  <a:lnTo>
                    <a:pt x="60821" y="715"/>
                  </a:lnTo>
                  <a:lnTo>
                    <a:pt x="60373" y="765"/>
                  </a:lnTo>
                  <a:lnTo>
                    <a:pt x="59941" y="831"/>
                  </a:lnTo>
                  <a:lnTo>
                    <a:pt x="59492" y="931"/>
                  </a:lnTo>
                  <a:lnTo>
                    <a:pt x="59061" y="1031"/>
                  </a:lnTo>
                  <a:lnTo>
                    <a:pt x="58629" y="1147"/>
                  </a:lnTo>
                  <a:lnTo>
                    <a:pt x="58197" y="1280"/>
                  </a:lnTo>
                  <a:lnTo>
                    <a:pt x="57782" y="1446"/>
                  </a:lnTo>
                  <a:lnTo>
                    <a:pt x="57367" y="1612"/>
                  </a:lnTo>
                  <a:lnTo>
                    <a:pt x="56968" y="1795"/>
                  </a:lnTo>
                  <a:lnTo>
                    <a:pt x="56569" y="1994"/>
                  </a:lnTo>
                  <a:lnTo>
                    <a:pt x="56171" y="2210"/>
                  </a:lnTo>
                  <a:lnTo>
                    <a:pt x="55789" y="2442"/>
                  </a:lnTo>
                  <a:lnTo>
                    <a:pt x="55423" y="2675"/>
                  </a:lnTo>
                  <a:lnTo>
                    <a:pt x="55075" y="2941"/>
                  </a:lnTo>
                  <a:lnTo>
                    <a:pt x="54726" y="3206"/>
                  </a:lnTo>
                  <a:lnTo>
                    <a:pt x="54394" y="3489"/>
                  </a:lnTo>
                  <a:lnTo>
                    <a:pt x="53879" y="3987"/>
                  </a:lnTo>
                  <a:lnTo>
                    <a:pt x="53397" y="4502"/>
                  </a:lnTo>
                  <a:lnTo>
                    <a:pt x="52916" y="5033"/>
                  </a:lnTo>
                  <a:lnTo>
                    <a:pt x="52484" y="5581"/>
                  </a:lnTo>
                  <a:lnTo>
                    <a:pt x="51952" y="5482"/>
                  </a:lnTo>
                  <a:lnTo>
                    <a:pt x="51437" y="5399"/>
                  </a:lnTo>
                  <a:lnTo>
                    <a:pt x="50906" y="5349"/>
                  </a:lnTo>
                  <a:lnTo>
                    <a:pt x="50374" y="5332"/>
                  </a:lnTo>
                  <a:lnTo>
                    <a:pt x="49843" y="5349"/>
                  </a:lnTo>
                  <a:lnTo>
                    <a:pt x="49328" y="5399"/>
                  </a:lnTo>
                  <a:lnTo>
                    <a:pt x="48813" y="5482"/>
                  </a:lnTo>
                  <a:lnTo>
                    <a:pt x="48315" y="5598"/>
                  </a:lnTo>
                  <a:lnTo>
                    <a:pt x="47983" y="5698"/>
                  </a:lnTo>
                  <a:lnTo>
                    <a:pt x="47667" y="5797"/>
                  </a:lnTo>
                  <a:lnTo>
                    <a:pt x="47352" y="5913"/>
                  </a:lnTo>
                  <a:lnTo>
                    <a:pt x="47036" y="6030"/>
                  </a:lnTo>
                  <a:lnTo>
                    <a:pt x="46721" y="6163"/>
                  </a:lnTo>
                  <a:lnTo>
                    <a:pt x="46405" y="6312"/>
                  </a:lnTo>
                  <a:lnTo>
                    <a:pt x="46089" y="6462"/>
                  </a:lnTo>
                  <a:lnTo>
                    <a:pt x="45774" y="6628"/>
                  </a:lnTo>
                  <a:lnTo>
                    <a:pt x="45159" y="6993"/>
                  </a:lnTo>
                  <a:lnTo>
                    <a:pt x="44545" y="7408"/>
                  </a:lnTo>
                  <a:lnTo>
                    <a:pt x="43914" y="7857"/>
                  </a:lnTo>
                  <a:lnTo>
                    <a:pt x="43299" y="8372"/>
                  </a:lnTo>
                  <a:lnTo>
                    <a:pt x="42851" y="8770"/>
                  </a:lnTo>
                  <a:lnTo>
                    <a:pt x="42402" y="9169"/>
                  </a:lnTo>
                  <a:lnTo>
                    <a:pt x="41970" y="9601"/>
                  </a:lnTo>
                  <a:lnTo>
                    <a:pt x="41555" y="10032"/>
                  </a:lnTo>
                  <a:lnTo>
                    <a:pt x="41140" y="10464"/>
                  </a:lnTo>
                  <a:lnTo>
                    <a:pt x="40741" y="10896"/>
                  </a:lnTo>
                  <a:lnTo>
                    <a:pt x="39994" y="11743"/>
                  </a:lnTo>
                  <a:lnTo>
                    <a:pt x="39994" y="11029"/>
                  </a:lnTo>
                  <a:lnTo>
                    <a:pt x="39977" y="10315"/>
                  </a:lnTo>
                  <a:lnTo>
                    <a:pt x="39944" y="9584"/>
                  </a:lnTo>
                  <a:lnTo>
                    <a:pt x="39878" y="8853"/>
                  </a:lnTo>
                  <a:lnTo>
                    <a:pt x="39795" y="8122"/>
                  </a:lnTo>
                  <a:lnTo>
                    <a:pt x="39695" y="7392"/>
                  </a:lnTo>
                  <a:lnTo>
                    <a:pt x="39579" y="6661"/>
                  </a:lnTo>
                  <a:lnTo>
                    <a:pt x="39446" y="5930"/>
                  </a:lnTo>
                  <a:lnTo>
                    <a:pt x="39363" y="5531"/>
                  </a:lnTo>
                  <a:lnTo>
                    <a:pt x="39247" y="5100"/>
                  </a:lnTo>
                  <a:lnTo>
                    <a:pt x="39130" y="4635"/>
                  </a:lnTo>
                  <a:lnTo>
                    <a:pt x="38964" y="4153"/>
                  </a:lnTo>
                  <a:lnTo>
                    <a:pt x="38782" y="3655"/>
                  </a:lnTo>
                  <a:lnTo>
                    <a:pt x="38566" y="3173"/>
                  </a:lnTo>
                  <a:lnTo>
                    <a:pt x="38333" y="2675"/>
                  </a:lnTo>
                  <a:lnTo>
                    <a:pt x="38184" y="2442"/>
                  </a:lnTo>
                  <a:lnTo>
                    <a:pt x="38051" y="2210"/>
                  </a:lnTo>
                  <a:lnTo>
                    <a:pt x="37885" y="1977"/>
                  </a:lnTo>
                  <a:lnTo>
                    <a:pt x="37735" y="1761"/>
                  </a:lnTo>
                  <a:lnTo>
                    <a:pt x="37569" y="1545"/>
                  </a:lnTo>
                  <a:lnTo>
                    <a:pt x="37403" y="1363"/>
                  </a:lnTo>
                  <a:lnTo>
                    <a:pt x="37220" y="1180"/>
                  </a:lnTo>
                  <a:lnTo>
                    <a:pt x="37038" y="1014"/>
                  </a:lnTo>
                  <a:lnTo>
                    <a:pt x="36855" y="848"/>
                  </a:lnTo>
                  <a:lnTo>
                    <a:pt x="36656" y="715"/>
                  </a:lnTo>
                  <a:lnTo>
                    <a:pt x="36473" y="582"/>
                  </a:lnTo>
                  <a:lnTo>
                    <a:pt x="36274" y="466"/>
                  </a:lnTo>
                  <a:lnTo>
                    <a:pt x="36058" y="366"/>
                  </a:lnTo>
                  <a:lnTo>
                    <a:pt x="35859" y="267"/>
                  </a:lnTo>
                  <a:lnTo>
                    <a:pt x="35643" y="200"/>
                  </a:lnTo>
                  <a:lnTo>
                    <a:pt x="35427" y="134"/>
                  </a:lnTo>
                  <a:lnTo>
                    <a:pt x="35194" y="84"/>
                  </a:lnTo>
                  <a:lnTo>
                    <a:pt x="34962" y="34"/>
                  </a:lnTo>
                  <a:lnTo>
                    <a:pt x="34679" y="17"/>
                  </a:lnTo>
                  <a:lnTo>
                    <a:pt x="34380" y="1"/>
                  </a:lnTo>
                  <a:close/>
                </a:path>
              </a:pathLst>
            </a:custGeom>
            <a:solidFill>
              <a:srgbClr val="1F5B83">
                <a:alpha val="3764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2932173" y="669076"/>
              <a:ext cx="532646" cy="1182607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10" y="20878"/>
                  </a:lnTo>
                  <a:lnTo>
                    <a:pt x="7840" y="20878"/>
                  </a:lnTo>
                  <a:lnTo>
                    <a:pt x="0" y="42187"/>
                  </a:lnTo>
                  <a:lnTo>
                    <a:pt x="16493" y="14052"/>
                  </a:lnTo>
                  <a:lnTo>
                    <a:pt x="11510" y="14052"/>
                  </a:lnTo>
                  <a:lnTo>
                    <a:pt x="19000" y="1"/>
                  </a:lnTo>
                  <a:close/>
                  <a:moveTo>
                    <a:pt x="0" y="42187"/>
                  </a:moveTo>
                  <a:lnTo>
                    <a:pt x="0" y="42187"/>
                  </a:lnTo>
                  <a:lnTo>
                    <a:pt x="0" y="42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210032" y="2946034"/>
              <a:ext cx="372228" cy="826638"/>
            </a:xfrm>
            <a:custGeom>
              <a:avLst/>
              <a:gdLst/>
              <a:ahLst/>
              <a:cxnLst/>
              <a:rect l="l" t="t" r="r" b="b"/>
              <a:pathLst>
                <a:path w="18054" h="40094" extrusionOk="0">
                  <a:moveTo>
                    <a:pt x="10779" y="1"/>
                  </a:moveTo>
                  <a:lnTo>
                    <a:pt x="1927" y="19848"/>
                  </a:lnTo>
                  <a:lnTo>
                    <a:pt x="7458" y="19848"/>
                  </a:lnTo>
                  <a:lnTo>
                    <a:pt x="0" y="40094"/>
                  </a:lnTo>
                  <a:lnTo>
                    <a:pt x="15679" y="13371"/>
                  </a:lnTo>
                  <a:lnTo>
                    <a:pt x="10929" y="13371"/>
                  </a:lnTo>
                  <a:lnTo>
                    <a:pt x="18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72539" y="2175801"/>
              <a:ext cx="391753" cy="869790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27" y="20894"/>
                  </a:lnTo>
                  <a:lnTo>
                    <a:pt x="7840" y="20894"/>
                  </a:lnTo>
                  <a:lnTo>
                    <a:pt x="1" y="42186"/>
                  </a:lnTo>
                  <a:lnTo>
                    <a:pt x="16509" y="14068"/>
                  </a:lnTo>
                  <a:lnTo>
                    <a:pt x="11510" y="14068"/>
                  </a:lnTo>
                  <a:lnTo>
                    <a:pt x="19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21"/>
          <p:cNvSpPr/>
          <p:nvPr/>
        </p:nvSpPr>
        <p:spPr>
          <a:xfrm>
            <a:off x="5908233" y="965065"/>
            <a:ext cx="2766172" cy="821349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SzPts val="1100"/>
              <a:buFont typeface="Arial"/>
              <a:buChar char="•"/>
            </a:pP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Leads to mental fatigue, reduced concentration, poor memory, and impaired emotional balance.</a:t>
            </a:r>
            <a:endParaRPr dirty="0"/>
          </a:p>
        </p:txBody>
      </p:sp>
      <p:cxnSp>
        <p:nvCxnSpPr>
          <p:cNvPr id="497" name="Google Shape;497;p21"/>
          <p:cNvCxnSpPr>
            <a:cxnSpLocks/>
            <a:stCxn id="496" idx="1"/>
            <a:endCxn id="379" idx="3"/>
          </p:cNvCxnSpPr>
          <p:nvPr/>
        </p:nvCxnSpPr>
        <p:spPr>
          <a:xfrm rot="10800000" flipV="1">
            <a:off x="5726615" y="1375740"/>
            <a:ext cx="181618" cy="32394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70" name="Google Shape;370;p21"/>
          <p:cNvSpPr/>
          <p:nvPr/>
        </p:nvSpPr>
        <p:spPr>
          <a:xfrm>
            <a:off x="951494" y="4124125"/>
            <a:ext cx="4352150" cy="407999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100" b="1" dirty="0">
                <a:solidFill>
                  <a:schemeClr val="dk1"/>
                </a:solidFill>
              </a:rPr>
              <a:t>Sleep ↓ → Stress ↑ → Screen ↑ → Sleep ↓ further → Activity ↑ useless.</a:t>
            </a:r>
            <a:endParaRPr sz="11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21"/>
          <p:cNvCxnSpPr>
            <a:endCxn id="372" idx="3"/>
          </p:cNvCxnSpPr>
          <p:nvPr/>
        </p:nvCxnSpPr>
        <p:spPr>
          <a:xfrm rot="10800000">
            <a:off x="5609414" y="2494441"/>
            <a:ext cx="330000" cy="257400"/>
          </a:xfrm>
          <a:prstGeom prst="bentConnector3">
            <a:avLst>
              <a:gd name="adj1" fmla="val 50003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9" name="Google Shape;499;p21"/>
          <p:cNvCxnSpPr>
            <a:cxnSpLocks/>
            <a:stCxn id="360" idx="0"/>
          </p:cNvCxnSpPr>
          <p:nvPr/>
        </p:nvCxnSpPr>
        <p:spPr>
          <a:xfrm rot="16200000" flipV="1">
            <a:off x="2035407" y="1030951"/>
            <a:ext cx="432600" cy="784580"/>
          </a:xfrm>
          <a:prstGeom prst="bentConnector2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0" name="Google Shape;500;p21"/>
          <p:cNvCxnSpPr>
            <a:cxnSpLocks/>
            <a:stCxn id="496" idx="1"/>
            <a:endCxn id="361" idx="3"/>
          </p:cNvCxnSpPr>
          <p:nvPr/>
        </p:nvCxnSpPr>
        <p:spPr>
          <a:xfrm rot="10800000">
            <a:off x="5736463" y="1013788"/>
            <a:ext cx="171770" cy="361953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1" name="Google Shape;501;p21"/>
          <p:cNvCxnSpPr>
            <a:endCxn id="374" idx="3"/>
          </p:cNvCxnSpPr>
          <p:nvPr/>
        </p:nvCxnSpPr>
        <p:spPr>
          <a:xfrm rot="5400000">
            <a:off x="5465414" y="2868373"/>
            <a:ext cx="590400" cy="357300"/>
          </a:xfrm>
          <a:prstGeom prst="bentConnector3">
            <a:avLst>
              <a:gd name="adj1" fmla="val -2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2" name="Google Shape;502;p21"/>
          <p:cNvCxnSpPr/>
          <p:nvPr/>
        </p:nvCxnSpPr>
        <p:spPr>
          <a:xfrm rot="5400000" flipH="1">
            <a:off x="658322" y="2593692"/>
            <a:ext cx="737700" cy="350100"/>
          </a:xfrm>
          <a:prstGeom prst="bentConnector3">
            <a:avLst>
              <a:gd name="adj1" fmla="val 49995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03" name="Google Shape;503;p21"/>
          <p:cNvSpPr/>
          <p:nvPr/>
        </p:nvSpPr>
        <p:spPr>
          <a:xfrm>
            <a:off x="5908233" y="2068537"/>
            <a:ext cx="2754577" cy="1509888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SzPts val="1100"/>
              <a:buFont typeface="Arial"/>
              <a:buChar char="•"/>
            </a:pPr>
            <a:r>
              <a:rPr lang="en-US" sz="1100" dirty="0"/>
              <a:t>The more you exercise, the more tired you feel, but still do not want to stop, so recovery is slow.</a:t>
            </a:r>
            <a:endParaRPr dirty="0"/>
          </a:p>
          <a:p>
            <a:pPr marL="171450" lvl="0" indent="-171450">
              <a:buSzPts val="1100"/>
              <a:buFont typeface="Arial"/>
              <a:buChar char="•"/>
            </a:pPr>
            <a:r>
              <a:rPr lang="en-US" sz="1100" dirty="0"/>
              <a:t>Trying to burn off excess energy but still having trouble sleeping → nervous system exhaustion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00837-7E98-4D0D-BE84-BC3007D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21" y="2806159"/>
            <a:ext cx="4660544" cy="2337341"/>
          </a:xfrm>
          <a:prstGeom prst="rect">
            <a:avLst/>
          </a:prstGeom>
        </p:spPr>
      </p:pic>
      <p:sp>
        <p:nvSpPr>
          <p:cNvPr id="421" name="Google Shape;421;p12"/>
          <p:cNvSpPr/>
          <p:nvPr/>
        </p:nvSpPr>
        <p:spPr>
          <a:xfrm>
            <a:off x="40105" y="13746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from Analysis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2" name="Google Shape;422;p12"/>
          <p:cNvCxnSpPr/>
          <p:nvPr/>
        </p:nvCxnSpPr>
        <p:spPr>
          <a:xfrm>
            <a:off x="40105" y="532323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12"/>
          <p:cNvSpPr/>
          <p:nvPr/>
        </p:nvSpPr>
        <p:spPr>
          <a:xfrm>
            <a:off x="0" y="598855"/>
            <a:ext cx="9063789" cy="426129"/>
          </a:xfrm>
          <a:prstGeom prst="roundRect">
            <a:avLst>
              <a:gd name="adj" fmla="val 16667"/>
            </a:avLst>
          </a:prstGeom>
          <a:solidFill>
            <a:srgbClr val="FD5D5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third of students (337/1005) are in a “danger transition” state – a high‑risk group.</a:t>
            </a:r>
            <a:endParaRPr dirty="0"/>
          </a:p>
        </p:txBody>
      </p:sp>
      <p:pic>
        <p:nvPicPr>
          <p:cNvPr id="424" name="Google Shape;42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438" y="586901"/>
            <a:ext cx="407612" cy="40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7382" y="1148185"/>
            <a:ext cx="1952898" cy="96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0080" y="1124962"/>
            <a:ext cx="1991003" cy="9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7382" y="2158090"/>
            <a:ext cx="1943371" cy="86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70079" y="2149559"/>
            <a:ext cx="1991003" cy="86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4228" y="3027959"/>
            <a:ext cx="4349666" cy="200624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/>
          <p:nvPr/>
        </p:nvSpPr>
        <p:spPr>
          <a:xfrm>
            <a:off x="-17241" y="1373422"/>
            <a:ext cx="4520502" cy="1411335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Danger signs: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Screen time: &gt; 8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/day.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Sleep duration: &lt; 5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/day.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Physical Activity: &lt; 2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/week.</a:t>
            </a:r>
            <a:endParaRPr dirty="0"/>
          </a:p>
          <a:p>
            <a:pPr lvl="0" algn="just"/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 dirty="0">
                <a:solidFill>
                  <a:schemeClr val="dk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Health Index +10 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Dangerous.</a:t>
            </a:r>
            <a:endParaRPr dirty="0"/>
          </a:p>
        </p:txBody>
      </p:sp>
      <p:sp>
        <p:nvSpPr>
          <p:cNvPr id="431" name="Google Shape;431;p12"/>
          <p:cNvSpPr/>
          <p:nvPr/>
        </p:nvSpPr>
        <p:spPr>
          <a:xfrm>
            <a:off x="0" y="3277417"/>
            <a:ext cx="4501980" cy="1411335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cụm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Risk:</a:t>
            </a:r>
            <a:endParaRPr dirty="0"/>
          </a:p>
          <a:p>
            <a:pPr lvl="0" algn="just"/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 dirty="0">
                <a:solidFill>
                  <a:schemeClr val="dk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 1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189 (56%) – High stress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1500" dirty="0">
                <a:solidFill>
                  <a:schemeClr val="dk1"/>
                </a:solidFill>
                <a:highlight>
                  <a:srgbClr val="FFB95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 2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148 (44%) – Moderate stress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600"/>
              </a:spcBef>
            </a:pPr>
            <a:r>
              <a:rPr lang="en-US" sz="1500" dirty="0">
                <a:solidFill>
                  <a:srgbClr val="FC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👉 These two clusters are dangerous</a:t>
            </a:r>
            <a:endParaRPr sz="1500" dirty="0">
              <a:solidFill>
                <a:srgbClr val="FC28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2" name="Google Shape;432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84" y="3372563"/>
            <a:ext cx="226252" cy="22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8522" y="1437020"/>
            <a:ext cx="262931" cy="26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355476" y="1732423"/>
            <a:ext cx="206712" cy="20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3545" y="2002687"/>
            <a:ext cx="165950" cy="1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2783" y="2168637"/>
            <a:ext cx="206712" cy="20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;p1">
            <a:extLst>
              <a:ext uri="{FF2B5EF4-FFF2-40B4-BE49-F238E27FC236}">
                <a16:creationId xmlns:a16="http://schemas.microsoft.com/office/drawing/2014/main" id="{584BF3D6-5995-487F-9974-85366156548A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79544" y="8351"/>
            <a:ext cx="1364456" cy="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30" grpId="0" animBg="1"/>
      <p:bldP spid="4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64756" y="1111534"/>
            <a:ext cx="5379244" cy="397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40105" y="7650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from Analysis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2" name="Google Shape;442;p13"/>
          <p:cNvCxnSpPr/>
          <p:nvPr/>
        </p:nvCxnSpPr>
        <p:spPr>
          <a:xfrm>
            <a:off x="40105" y="471363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3"/>
          <p:cNvSpPr/>
          <p:nvPr/>
        </p:nvSpPr>
        <p:spPr>
          <a:xfrm>
            <a:off x="0" y="690880"/>
            <a:ext cx="9143999" cy="37930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000"/>
              </a:lnSpc>
              <a:buClr>
                <a:srgbClr val="E74C3C"/>
              </a:buClr>
              <a:buSzPts val="1500"/>
            </a:pPr>
            <a:r>
              <a:rPr lang="en-US" sz="1500" b="1" dirty="0">
                <a:solidFill>
                  <a:srgbClr val="E74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DETAILED FACTORS &amp; URGENT SOLUTIONS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8773" y="561418"/>
            <a:ext cx="478790" cy="47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391652" y="1061661"/>
            <a:ext cx="47921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solidFill>
                  <a:srgbClr val="E74C3C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PCA: 3 key factors influencing at‑risk students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6345366" y="1213743"/>
            <a:ext cx="123384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560"/>
              <a:buFont typeface="Quattrocento Sans"/>
              <a:buNone/>
            </a:pPr>
            <a:r>
              <a:rPr lang="en-US" sz="1560" b="1" dirty="0">
                <a:solidFill>
                  <a:srgbClr val="27AE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SOLUTIONS</a:t>
            </a:r>
            <a:endParaRPr sz="15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1" y="1547239"/>
            <a:ext cx="4045728" cy="117604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Factor 1: Screen Time &amp; Sleep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700"/>
              </a:spcBef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📱 Screen Time: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Strong positive correlation.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😴 Sleep Duration:</a:t>
            </a:r>
            <a:r>
              <a:rPr lang="en-US" sz="1200" dirty="0">
                <a:solidFill>
                  <a:srgbClr val="55555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Strong negative correlation.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dirty="0">
                <a:solidFill>
                  <a:srgbClr val="85640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👉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At-Risk students use screens a lot → sleep less → </a:t>
            </a:r>
            <a:r>
              <a:rPr lang="en-US" sz="1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stress increases.</a:t>
            </a:r>
            <a:endParaRPr sz="12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03" y="987228"/>
            <a:ext cx="407612" cy="40761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3"/>
          <p:cNvSpPr/>
          <p:nvPr/>
        </p:nvSpPr>
        <p:spPr>
          <a:xfrm>
            <a:off x="1" y="2806390"/>
            <a:ext cx="3193255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Factor 2: Social factors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Gender (other)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Age (18-21)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Social pressure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966" y="3414110"/>
            <a:ext cx="155889" cy="1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537" y="3199365"/>
            <a:ext cx="214745" cy="2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3"/>
          <p:cNvSpPr/>
          <p:nvPr/>
        </p:nvSpPr>
        <p:spPr>
          <a:xfrm>
            <a:off x="0" y="4042586"/>
            <a:ext cx="2517563" cy="108379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Nhân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 err="1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: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Academic pressure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700"/>
              </a:spcBef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Study productivity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/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Study time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/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👉 </a:t>
            </a:r>
            <a:r>
              <a:rPr lang="en-US" sz="1200" b="1" dirty="0">
                <a:solidFill>
                  <a:srgbClr val="C0392B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Study methods</a:t>
            </a:r>
            <a:endParaRPr sz="1200" b="1" dirty="0">
              <a:solidFill>
                <a:srgbClr val="C0392B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53" name="Google Shape;45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5966" y="4322441"/>
            <a:ext cx="262043" cy="26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160" y="4584484"/>
            <a:ext cx="189653" cy="18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31186" y="1040208"/>
            <a:ext cx="384157" cy="3841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3"/>
          <p:cNvSpPr/>
          <p:nvPr/>
        </p:nvSpPr>
        <p:spPr>
          <a:xfrm>
            <a:off x="4279107" y="184233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4254106" y="3158636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4254106" y="4371598"/>
            <a:ext cx="909744" cy="379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13"/>
          <p:cNvGrpSpPr/>
          <p:nvPr/>
        </p:nvGrpSpPr>
        <p:grpSpPr>
          <a:xfrm>
            <a:off x="5481746" y="1677287"/>
            <a:ext cx="3622148" cy="3293760"/>
            <a:chOff x="1977454" y="257775"/>
            <a:chExt cx="3794087" cy="3293760"/>
          </a:xfrm>
        </p:grpSpPr>
        <p:sp>
          <p:nvSpPr>
            <p:cNvPr id="460" name="Google Shape;460;p13"/>
            <p:cNvSpPr/>
            <p:nvPr/>
          </p:nvSpPr>
          <p:spPr>
            <a:xfrm flipH="1">
              <a:off x="1977454" y="257775"/>
              <a:ext cx="3766326" cy="709406"/>
            </a:xfrm>
            <a:prstGeom prst="rect">
              <a:avLst/>
            </a:prstGeom>
            <a:solidFill>
              <a:schemeClr val="accent2">
                <a:alpha val="8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 txBox="1"/>
            <p:nvPr/>
          </p:nvSpPr>
          <p:spPr>
            <a:xfrm>
              <a:off x="1977455" y="257775"/>
              <a:ext cx="3783716" cy="70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t" anchorCtr="0">
              <a:noAutofit/>
            </a:bodyPr>
            <a:lstStyle/>
            <a:p>
              <a:pPr marL="171450" lvl="0" indent="-171450" algn="just">
                <a:lnSpc>
                  <a:spcPct val="90000"/>
                </a:lnSpc>
                <a:buClr>
                  <a:schemeClr val="dk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Reduce time spent on screens.</a:t>
              </a:r>
            </a:p>
            <a:p>
              <a:pPr marL="171450" lvl="0" indent="-171450" algn="just">
                <a:lnSpc>
                  <a:spcPct val="90000"/>
                </a:lnSpc>
                <a:buClr>
                  <a:schemeClr val="dk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 phone use, turn off notifications, reduce gaming.</a:t>
              </a:r>
            </a:p>
            <a:p>
              <a:pPr marL="171450" lvl="0" indent="-171450" algn="just">
                <a:lnSpc>
                  <a:spcPct val="90000"/>
                </a:lnSpc>
                <a:buClr>
                  <a:schemeClr val="dk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Rebalance sleep time.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977458" y="1508672"/>
              <a:ext cx="3794083" cy="757105"/>
            </a:xfrm>
            <a:prstGeom prst="rect">
              <a:avLst/>
            </a:prstGeom>
            <a:solidFill>
              <a:schemeClr val="accent2">
                <a:alpha val="6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1977458" y="1508672"/>
              <a:ext cx="3794082" cy="757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Organize psychological counseling sessions.</a:t>
              </a:r>
            </a:p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Connect students with similar circumstances.</a:t>
              </a:r>
            </a:p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 study and life.</a:t>
              </a:r>
              <a:endParaRPr dirty="0"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2016428" y="2778409"/>
              <a:ext cx="3744743" cy="773126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 txBox="1"/>
            <p:nvPr/>
          </p:nvSpPr>
          <p:spPr>
            <a:xfrm>
              <a:off x="2016427" y="2778409"/>
              <a:ext cx="3727352" cy="773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t" anchorCtr="0">
              <a:noAutofit/>
            </a:bodyPr>
            <a:lstStyle/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 1‑to‑1 academic counseling.</a:t>
              </a:r>
            </a:p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Change study styles and methods.</a:t>
              </a:r>
            </a:p>
            <a:p>
              <a:pPr marL="285750" lvl="0" indent="-285750">
                <a:lnSpc>
                  <a:spcPct val="90000"/>
                </a:lnSpc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Manage time effectively and with discipline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8" name="Google Shape;26;p1">
            <a:extLst>
              <a:ext uri="{FF2B5EF4-FFF2-40B4-BE49-F238E27FC236}">
                <a16:creationId xmlns:a16="http://schemas.microsoft.com/office/drawing/2014/main" id="{91CA20DC-DE47-49E5-A8B1-BD0937AA7E8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9544" y="8351"/>
            <a:ext cx="1364456" cy="46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333D552-75E9-4C0B-9C58-1ED3D78560B8}"/>
              </a:ext>
            </a:extLst>
          </p:cNvPr>
          <p:cNvSpPr/>
          <p:nvPr/>
        </p:nvSpPr>
        <p:spPr>
          <a:xfrm>
            <a:off x="6979444" y="2065422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6DA0B2-6933-4E34-A32A-097ABF664735}"/>
              </a:ext>
            </a:extLst>
          </p:cNvPr>
          <p:cNvSpPr/>
          <p:nvPr/>
        </p:nvSpPr>
        <p:spPr>
          <a:xfrm>
            <a:off x="6979444" y="2524896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D9B5B4-7BE6-48CC-97A7-656ACBC64B09}"/>
              </a:ext>
            </a:extLst>
          </p:cNvPr>
          <p:cNvSpPr/>
          <p:nvPr/>
        </p:nvSpPr>
        <p:spPr>
          <a:xfrm>
            <a:off x="4702654" y="4401579"/>
            <a:ext cx="1364456" cy="406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  <p:bldP spid="446" grpId="0"/>
      <p:bldP spid="447" grpId="0" animBg="1"/>
      <p:bldP spid="449" grpId="0" animBg="1"/>
      <p:bldP spid="452" grpId="0" animBg="1"/>
      <p:bldP spid="456" grpId="0" animBg="1"/>
      <p:bldP spid="457" grpId="0" animBg="1"/>
      <p:bldP spid="458" grpId="0" animBg="1"/>
      <p:bldP spid="3" grpId="0" animBg="1"/>
      <p:bldP spid="3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4"/>
          <p:cNvSpPr/>
          <p:nvPr/>
        </p:nvSpPr>
        <p:spPr>
          <a:xfrm>
            <a:off x="0" y="869527"/>
            <a:ext cx="808329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800"/>
              <a:buFont typeface="Quattrocento Sans"/>
              <a:buNone/>
            </a:pP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📋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Kết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Luận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Chính</a:t>
            </a:r>
            <a:r>
              <a:rPr lang="en-US" sz="1800" b="1" dirty="0">
                <a:solidFill>
                  <a:srgbClr val="FF6B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40105" y="1262360"/>
            <a:ext cx="6803608" cy="78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Stress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không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đơn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chiều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hợp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hành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vi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tác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áp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lực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hội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nguy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cơ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rõ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ràng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Giới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tính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"Other" , 18-21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cần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hỗ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ưu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tiên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Giải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pháp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phải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toàn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diện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Không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chỉ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yếu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tố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hợp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ngủ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vận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+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tâm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81818"/>
              </a:lnSpc>
              <a:spcBef>
                <a:spcPts val="600"/>
              </a:spcBef>
              <a:spcAft>
                <a:spcPts val="600"/>
              </a:spcAft>
              <a:buClr>
                <a:srgbClr val="ECF0F1"/>
              </a:buClr>
              <a:buSzPts val="1320"/>
              <a:buFont typeface="Quattrocento Sans"/>
              <a:buChar char="•"/>
            </a:pP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1/3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sinh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viên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đang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ở "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trạng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thái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chuyển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b="1" dirty="0" err="1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tiếp</a:t>
            </a:r>
            <a:r>
              <a:rPr lang="en-US" sz="1500" b="1" dirty="0">
                <a:solidFill>
                  <a:srgbClr val="ECF0F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"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-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cần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can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thiệp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ngay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0" y="2834207"/>
            <a:ext cx="32718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CDC4"/>
              </a:buClr>
              <a:buSzPts val="1800"/>
              <a:buFont typeface="Quattrocento Sans"/>
              <a:buNone/>
            </a:pP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🎯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Hành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Động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Ngay</a:t>
            </a:r>
            <a:r>
              <a:rPr lang="en-US" sz="1800" b="1" dirty="0">
                <a:solidFill>
                  <a:srgbClr val="4ECDC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40104" y="3169377"/>
            <a:ext cx="9063789" cy="1566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Xây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dựng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hệ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thống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báo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sớm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(Screen Time + Sleep + Activity + Test Score + 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)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Workshop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về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quản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stress &amp;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lối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lành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mạnh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Hỗ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trợ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tâm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lý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đặc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biệt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"Other" &amp;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nữ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sinh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19-21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tuổi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và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tạo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môi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tr</a:t>
            </a:r>
            <a:r>
              <a:rPr lang="vi-VN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ư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ờng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lạnh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mạnh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✔️ Theo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dõi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nhóm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"Improved"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để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tránh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suy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nhược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sức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khỏe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trong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dài</a:t>
            </a: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hạn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368900-21CB-4BBC-8757-E78DA794EC7E}"/>
              </a:ext>
            </a:extLst>
          </p:cNvPr>
          <p:cNvSpPr/>
          <p:nvPr/>
        </p:nvSpPr>
        <p:spPr>
          <a:xfrm>
            <a:off x="3600419" y="2427961"/>
            <a:ext cx="18473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FFB366"/>
              </a:buClr>
              <a:buSzPts val="27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1;p13">
            <a:extLst>
              <a:ext uri="{FF2B5EF4-FFF2-40B4-BE49-F238E27FC236}">
                <a16:creationId xmlns:a16="http://schemas.microsoft.com/office/drawing/2014/main" id="{C911F93D-2E41-4628-9213-628A84EAA0D1}"/>
              </a:ext>
            </a:extLst>
          </p:cNvPr>
          <p:cNvSpPr/>
          <p:nvPr/>
        </p:nvSpPr>
        <p:spPr>
          <a:xfrm>
            <a:off x="40105" y="76509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B366"/>
              </a:buClr>
              <a:buSzPts val="2700"/>
            </a:pP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Kết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Luận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&amp;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Hành</a:t>
            </a:r>
            <a:r>
              <a:rPr lang="en-US" sz="3200" b="1" dirty="0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200" b="1" dirty="0" err="1">
                <a:solidFill>
                  <a:srgbClr val="FFB3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Động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442;p13">
            <a:extLst>
              <a:ext uri="{FF2B5EF4-FFF2-40B4-BE49-F238E27FC236}">
                <a16:creationId xmlns:a16="http://schemas.microsoft.com/office/drawing/2014/main" id="{F6BA6E59-96F1-4DDC-A66B-FCA8C612DF9A}"/>
              </a:ext>
            </a:extLst>
          </p:cNvPr>
          <p:cNvCxnSpPr/>
          <p:nvPr/>
        </p:nvCxnSpPr>
        <p:spPr>
          <a:xfrm>
            <a:off x="40104" y="578520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/>
      <p:bldP spid="475" grpId="0"/>
      <p:bldP spid="476" grpId="0"/>
      <p:bldP spid="4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73;p14">
            <a:extLst>
              <a:ext uri="{FF2B5EF4-FFF2-40B4-BE49-F238E27FC236}">
                <a16:creationId xmlns:a16="http://schemas.microsoft.com/office/drawing/2014/main" id="{EA765EEB-9E0B-4713-AA8A-E7EA48AC855B}"/>
              </a:ext>
            </a:extLst>
          </p:cNvPr>
          <p:cNvSpPr/>
          <p:nvPr/>
        </p:nvSpPr>
        <p:spPr>
          <a:xfrm>
            <a:off x="0" y="1537097"/>
            <a:ext cx="9144000" cy="11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B366"/>
              </a:buClr>
              <a:buSzPts val="2700"/>
              <a:buFont typeface="Quattrocento Sans"/>
              <a:buNone/>
            </a:pPr>
            <a:r>
              <a:rPr lang="en-US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CẢM </a:t>
            </a:r>
            <a:r>
              <a:rPr lang="vi-VN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Ơ</a:t>
            </a:r>
            <a:r>
              <a:rPr lang="en-US" sz="3500" b="1" dirty="0">
                <a:solidFill>
                  <a:srgbClr val="FFB366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Quattrocento Sans"/>
              </a:rPr>
              <a:t>N HỘI ĐỒNG VÀ CÁC BẠN ĐÃ LẮNG NGHE</a:t>
            </a:r>
            <a:endParaRPr sz="35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23935103-BE98-4189-AC2B-5FD4922009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45" y="0"/>
            <a:ext cx="2344935" cy="130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2974E-99F3-4940-B607-61210F6D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9" y="2903934"/>
            <a:ext cx="2219602" cy="20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1000"/>
              </a:lnSpc>
              <a:buClr>
                <a:srgbClr val="FF8C42"/>
              </a:buClr>
              <a:buSzPts val="3000"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topic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" name="Google Shape;37;p2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2"/>
          <p:cNvSpPr txBox="1"/>
          <p:nvPr/>
        </p:nvSpPr>
        <p:spPr>
          <a:xfrm>
            <a:off x="5215467" y="3247949"/>
            <a:ext cx="3928533" cy="1246455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/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risk factors for mental health.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groups of students at high risk.</a:t>
            </a:r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model to predict stress.</a:t>
            </a:r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 effective intervention solutions..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8077" y="2886234"/>
            <a:ext cx="543319" cy="54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1" y="637311"/>
            <a:ext cx="778772" cy="77877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 txBox="1"/>
          <p:nvPr/>
        </p:nvSpPr>
        <p:spPr>
          <a:xfrm>
            <a:off x="469596" y="1483243"/>
            <a:ext cx="4338481" cy="1908174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 for choosing the topic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Whether online learning methods increase psychological pressure.</a:t>
            </a:r>
            <a:endParaRPr dirty="0"/>
          </a:p>
          <a:p>
            <a:pPr marL="285750" lvl="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Unhealthy lifestyles affect the mental state of students during online learning.</a:t>
            </a:r>
          </a:p>
          <a:p>
            <a:pPr marL="285750" indent="-285750" algn="just">
              <a:buClr>
                <a:schemeClr val="accent2"/>
              </a:buClr>
              <a:buSzPts val="15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33% of students are experiencing high stress, leading to risks to their mental health</a:t>
            </a:r>
            <a:r>
              <a:rPr lang="vi-V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28575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28" y="5300342"/>
            <a:ext cx="2972233" cy="181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https://encrypted-tbn0.gstatic.com/images?q=tbn:ANd9GcTsglq3kO03TXc1bWaVgf_FSQ32Qo6MAwhdiw&amp;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9705" y="5269736"/>
            <a:ext cx="3024699" cy="188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 descr="NẾU BUỘC PHẢI THỨC KHUYA THÌ BẠN NÊN LÀM GÌ? - PHÒNG KHÁM QUỐC TẾ EXS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2193" y="7678791"/>
            <a:ext cx="3657049" cy="1943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"/>
          <p:cNvSpPr/>
          <p:nvPr/>
        </p:nvSpPr>
        <p:spPr>
          <a:xfrm>
            <a:off x="3569420" y="5737661"/>
            <a:ext cx="1938804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Áp lực kết quả học tập, yếu tố bên ngoài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2"/>
          <p:cNvSpPr/>
          <p:nvPr/>
        </p:nvSpPr>
        <p:spPr>
          <a:xfrm rot="1601599">
            <a:off x="294743" y="7365529"/>
            <a:ext cx="1938804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 rot="-2889309">
            <a:off x="6160825" y="7537198"/>
            <a:ext cx="2037815" cy="7886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26;p1">
            <a:extLst>
              <a:ext uri="{FF2B5EF4-FFF2-40B4-BE49-F238E27FC236}">
                <a16:creationId xmlns:a16="http://schemas.microsoft.com/office/drawing/2014/main" id="{BEAA8EA9-64C7-435C-9B5A-2C6083A139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L 0.00886 -0.88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-4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69136E-6 L 0.00365 -0.879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69136E-6 L 0.01944 -0.9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-4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7531E-6 L 0.08178 -0.8092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404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7 L 0.05937 -0.87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439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69136E-6 L 0.0349 -0.8339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4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FF8C42"/>
              </a:buClr>
              <a:buSzPts val="3000"/>
              <a:buFont typeface="Times New Roman"/>
              <a:buNone/>
            </a:pPr>
            <a:r>
              <a:rPr lang="en-US" sz="3000" b="1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&amp; mô tả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" name="Google Shape;53;p3"/>
          <p:cNvCxnSpPr/>
          <p:nvPr/>
        </p:nvCxnSpPr>
        <p:spPr>
          <a:xfrm>
            <a:off x="80210" y="547255"/>
            <a:ext cx="8911388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3"/>
          <p:cNvSpPr/>
          <p:nvPr/>
        </p:nvSpPr>
        <p:spPr>
          <a:xfrm>
            <a:off x="7620000" y="814255"/>
            <a:ext cx="1371598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</a:t>
            </a:r>
            <a:endParaRPr dirty="0"/>
          </a:p>
        </p:txBody>
      </p:sp>
      <p:sp>
        <p:nvSpPr>
          <p:cNvPr id="82" name="Google Shape;82;p3"/>
          <p:cNvSpPr/>
          <p:nvPr/>
        </p:nvSpPr>
        <p:spPr>
          <a:xfrm>
            <a:off x="7619999" y="2028403"/>
            <a:ext cx="1371598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Demographics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613371" y="3242551"/>
            <a:ext cx="1371599" cy="9905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health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" name="Google Shape;26;p1">
            <a:extLst>
              <a:ext uri="{FF2B5EF4-FFF2-40B4-BE49-F238E27FC236}">
                <a16:creationId xmlns:a16="http://schemas.microsoft.com/office/drawing/2014/main" id="{C1BE095F-A60A-41EA-9B75-596CE8B22B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EFB14E-D37C-4B97-BC27-BCC0098C4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190542"/>
              </p:ext>
            </p:extLst>
          </p:nvPr>
        </p:nvGraphicFramePr>
        <p:xfrm>
          <a:off x="159029" y="539750"/>
          <a:ext cx="7460971" cy="39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39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9CB465-D04D-4948-AB28-0EC771E57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39CB465-D04D-4948-AB28-0EC771E578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76E18B-F719-4862-9596-0DBB5A64E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F476E18B-F719-4862-9596-0DBB5A64E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537AAC-E816-4C74-9BFE-9EBE9A60E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93537AAC-E816-4C74-9BFE-9EBE9A60EC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52378E-5627-4DAA-8084-82C1124E8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0052378E-5627-4DAA-8084-82C1124E8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DABF60-C5FB-4ADB-9511-D35D1CABF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7DABF60-C5FB-4ADB-9511-D35D1CABFD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4267D-79B4-45A7-AC0C-4CC78E62F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E2B4267D-79B4-45A7-AC0C-4CC78E62F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054452-E1F9-46CF-991E-9FF642BA9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8B054452-E1F9-46CF-991E-9FF642BA9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488835-DCE8-4B99-947B-ADB2B579F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E0488835-DCE8-4B99-947B-ADB2B579F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2CA44D-0D9A-491E-B66E-339C62A3D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062CA44D-0D9A-491E-B66E-339C62A3D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2D4E7D-EDF1-4070-ABCB-3DFAAD6D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BB2D4E7D-EDF1-4070-ABCB-3DFAAD6D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49093B-2FA3-450A-9FDC-B49C45E1F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F949093B-2FA3-450A-9FDC-B49C45E1F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7577DC-E166-4F20-B660-5764D0C7B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E57577DC-E166-4F20-B660-5764D0C7B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6D1859-A4BE-47DF-8E1D-29FF4DE13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566D1859-A4BE-47DF-8E1D-29FF4DE13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9D1280-FF9D-443E-8354-32495A660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101842"/>
              </p:ext>
            </p:extLst>
          </p:nvPr>
        </p:nvGraphicFramePr>
        <p:xfrm>
          <a:off x="229857" y="1251803"/>
          <a:ext cx="8829051" cy="358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8" name="Google Shape;88;p4"/>
          <p:cNvSpPr/>
          <p:nvPr/>
        </p:nvSpPr>
        <p:spPr>
          <a:xfrm>
            <a:off x="80211" y="145145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1000"/>
              </a:lnSpc>
              <a:buClr>
                <a:srgbClr val="FF8C42"/>
              </a:buClr>
              <a:buSzPts val="3000"/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and preparation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9" name="Google Shape;89;p4"/>
          <p:cNvCxnSpPr/>
          <p:nvPr/>
        </p:nvCxnSpPr>
        <p:spPr>
          <a:xfrm>
            <a:off x="80211" y="539999"/>
            <a:ext cx="8911388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4"/>
          <p:cNvSpPr txBox="1"/>
          <p:nvPr/>
        </p:nvSpPr>
        <p:spPr>
          <a:xfrm>
            <a:off x="355600" y="660400"/>
            <a:ext cx="3109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 workflow:</a:t>
            </a:r>
            <a:endParaRPr dirty="0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211" y="636966"/>
            <a:ext cx="356869" cy="34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47520" y="3983314"/>
            <a:ext cx="8911388" cy="52322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consists of 1,005 students, collected and managed in a database using MongoDB, combined with the MongoDB aggregation pipeline to generate data queries.</a:t>
            </a:r>
            <a:endParaRPr dirty="0"/>
          </a:p>
        </p:txBody>
      </p:sp>
      <p:pic>
        <p:nvPicPr>
          <p:cNvPr id="34" name="Google Shape;26;p1">
            <a:extLst>
              <a:ext uri="{FF2B5EF4-FFF2-40B4-BE49-F238E27FC236}">
                <a16:creationId xmlns:a16="http://schemas.microsoft.com/office/drawing/2014/main" id="{DC25D3F6-48FB-4DB3-B507-38554C30783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2299969" y="1141209"/>
            <a:ext cx="320117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10788" y="1207947"/>
            <a:ext cx="320117" cy="32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43121" y="1119408"/>
            <a:ext cx="406649" cy="40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074" y="1284334"/>
            <a:ext cx="241723" cy="2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0CDC5A2-BF27-4C97-BE5F-CE3428936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9AC64087-34C5-4434-8944-6B24EB219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7B081F4C-BD0F-42D4-B1EF-69B45E878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graphicEl>
                                              <a:dgm id="{70479C44-C67A-4AE2-9700-12F614A7B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3D3F26B5-0790-41D5-ADC2-BA2D4C698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dgm id="{4AA72B9D-8F26-45BE-A546-0DDFB9130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graphicEl>
                                              <a:dgm id="{28F55E22-B025-48BC-A414-886901E33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graphicEl>
                                              <a:dgm id="{C9D097B3-2AC0-42A8-B5FF-3D67F946E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graphicEl>
                                              <a:dgm id="{C0AE5103-2DEA-46AB-B796-25C429E1FB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graphicEl>
                                              <a:dgm id="{DFE1A434-9A6B-4C39-A13B-03D9B3935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>
                                            <p:graphicEl>
                                              <a:dgm id="{0612739A-FB9F-4AA6-9A63-5AED9A779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1000"/>
              </a:lnSpc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- Distribution &amp; Statistics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" name="Google Shape;125;p5"/>
          <p:cNvCxnSpPr/>
          <p:nvPr/>
        </p:nvCxnSpPr>
        <p:spPr>
          <a:xfrm>
            <a:off x="80210" y="547255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5"/>
          <p:cNvSpPr/>
          <p:nvPr/>
        </p:nvSpPr>
        <p:spPr>
          <a:xfrm>
            <a:off x="345522" y="665713"/>
            <a:ext cx="4226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6B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80210" y="1035045"/>
            <a:ext cx="3871020" cy="989722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Screen time (</a:t>
            </a:r>
            <a:r>
              <a:rPr lang="en-US" sz="16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/day)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Mean: </a:t>
            </a:r>
            <a:r>
              <a:rPr lang="en-US" sz="15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6,93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|Median: 6,90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2.0 |Max: 15.0| Std: 2.93</a:t>
            </a:r>
            <a:endParaRPr dirty="0"/>
          </a:p>
        </p:txBody>
      </p:sp>
      <p:sp>
        <p:nvSpPr>
          <p:cNvPr id="128" name="Google Shape;128;p5"/>
          <p:cNvSpPr/>
          <p:nvPr/>
        </p:nvSpPr>
        <p:spPr>
          <a:xfrm>
            <a:off x="80210" y="3120762"/>
            <a:ext cx="3871020" cy="925871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Sleep Duration (</a:t>
            </a:r>
            <a:r>
              <a:rPr lang="en-US" sz="16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: </a:t>
            </a:r>
            <a:r>
              <a:rPr lang="en-US" sz="15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6,48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Median: 6,50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3.0 |Max: 12.0| Std: 1.50</a:t>
            </a:r>
            <a:endParaRPr dirty="0"/>
          </a:p>
        </p:txBody>
      </p:sp>
      <p:sp>
        <p:nvSpPr>
          <p:cNvPr id="129" name="Google Shape;129;p5"/>
          <p:cNvSpPr/>
          <p:nvPr/>
        </p:nvSpPr>
        <p:spPr>
          <a:xfrm>
            <a:off x="430699" y="2076889"/>
            <a:ext cx="3871020" cy="989722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Physical Activity (</a:t>
            </a:r>
            <a:r>
              <a:rPr lang="en-US" sz="16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</a:t>
            </a: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/week)</a:t>
            </a:r>
            <a:endParaRPr dirty="0"/>
          </a:p>
          <a:p>
            <a:pPr lvl="0">
              <a:buClr>
                <a:schemeClr val="dk1"/>
              </a:buClr>
              <a:buSzPts val="1500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: </a:t>
            </a:r>
            <a:r>
              <a:rPr lang="en-US" sz="15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5,22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Median: 5,00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0 |Max: 50.0| Std: 3,15</a:t>
            </a:r>
            <a:endParaRPr dirty="0"/>
          </a:p>
        </p:txBody>
      </p:sp>
      <p:sp>
        <p:nvSpPr>
          <p:cNvPr id="130" name="Google Shape;130;p5"/>
          <p:cNvSpPr/>
          <p:nvPr/>
        </p:nvSpPr>
        <p:spPr>
          <a:xfrm>
            <a:off x="570502" y="4102110"/>
            <a:ext cx="3871020" cy="920898"/>
          </a:xfrm>
          <a:prstGeom prst="roundRect">
            <a:avLst>
              <a:gd name="adj" fmla="val 47482"/>
            </a:avLst>
          </a:prstGeom>
          <a:solidFill>
            <a:srgbClr val="FFF5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19050" dir="5400000" algn="bl" rotWithShape="0">
              <a:srgbClr val="FF8C42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lang="en-US" sz="1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Age</a:t>
            </a:r>
            <a:endParaRPr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: </a:t>
            </a:r>
            <a:r>
              <a:rPr lang="en-US" sz="15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20.5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Median: 19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Min: 14 |Max: 40| Std: 5,20</a:t>
            </a:r>
            <a:endParaRPr dirty="0"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10" y="684913"/>
            <a:ext cx="300639" cy="30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29" y="1196419"/>
            <a:ext cx="188681" cy="18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41" y="3176791"/>
            <a:ext cx="270628" cy="27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849" y="2051771"/>
            <a:ext cx="379307" cy="37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049" y="4102110"/>
            <a:ext cx="352213" cy="35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7927" y="1035045"/>
            <a:ext cx="4226477" cy="368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;p1">
            <a:extLst>
              <a:ext uri="{FF2B5EF4-FFF2-40B4-BE49-F238E27FC236}">
                <a16:creationId xmlns:a16="http://schemas.microsoft.com/office/drawing/2014/main" id="{25587994-4578-4F63-BD6C-D268403C66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7" name="Google Shape;147;p7"/>
          <p:cNvCxnSpPr/>
          <p:nvPr/>
        </p:nvCxnSpPr>
        <p:spPr>
          <a:xfrm>
            <a:off x="80210" y="632981"/>
            <a:ext cx="8627372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" name="Google Shape;1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032" y="1025624"/>
            <a:ext cx="58845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32" y="1025625"/>
            <a:ext cx="20383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32" y="2206724"/>
            <a:ext cx="20383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;p1">
            <a:extLst>
              <a:ext uri="{FF2B5EF4-FFF2-40B4-BE49-F238E27FC236}">
                <a16:creationId xmlns:a16="http://schemas.microsoft.com/office/drawing/2014/main" id="{EBC8867E-0B26-4014-B6B9-8C7650D20A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9544" y="8351"/>
            <a:ext cx="1364456" cy="5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12">
            <a:extLst>
              <a:ext uri="{FF2B5EF4-FFF2-40B4-BE49-F238E27FC236}">
                <a16:creationId xmlns:a16="http://schemas.microsoft.com/office/drawing/2014/main" id="{858339BF-2030-4423-BC6D-604B7CBDB4D4}"/>
              </a:ext>
            </a:extLst>
          </p:cNvPr>
          <p:cNvSpPr/>
          <p:nvPr/>
        </p:nvSpPr>
        <p:spPr>
          <a:xfrm>
            <a:off x="401029" y="3575678"/>
            <a:ext cx="8306553" cy="1203490"/>
          </a:xfrm>
          <a:prstGeom prst="roundRect">
            <a:avLst>
              <a:gd name="adj" fmla="val 20822"/>
            </a:avLst>
          </a:prstGeom>
          <a:solidFill>
            <a:srgbClr val="F7CAA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“other” gender group shows a high stress level (30%).</a:t>
            </a:r>
          </a:p>
          <a:p>
            <a:pPr marL="7429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In the age groups 15–17, 22–25, and 26+, the number of highly stressed individuals is very small.</a:t>
            </a:r>
          </a:p>
          <a:p>
            <a:pPr marL="7429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18–21 age group is the most sensitive period, with large fluctuations in stress levels.</a:t>
            </a:r>
            <a:endParaRPr dirty="0"/>
          </a:p>
        </p:txBody>
      </p:sp>
      <p:sp>
        <p:nvSpPr>
          <p:cNvPr id="16" name="Google Shape;124;p5">
            <a:extLst>
              <a:ext uri="{FF2B5EF4-FFF2-40B4-BE49-F238E27FC236}">
                <a16:creationId xmlns:a16="http://schemas.microsoft.com/office/drawing/2014/main" id="{10C5A196-55EB-43FA-92B9-6C1BF5E9253B}"/>
              </a:ext>
            </a:extLst>
          </p:cNvPr>
          <p:cNvSpPr/>
          <p:nvPr/>
        </p:nvSpPr>
        <p:spPr>
          <a:xfrm>
            <a:off x="54881" y="52927"/>
            <a:ext cx="781597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81000"/>
              </a:lnSpc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cs typeface="Times New Roman"/>
                <a:sym typeface="Calibri"/>
              </a:rPr>
              <a:t>Gender “other” and age affecting stress levels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3ade291f229_0_11"/>
          <p:cNvCxnSpPr/>
          <p:nvPr/>
        </p:nvCxnSpPr>
        <p:spPr>
          <a:xfrm>
            <a:off x="130969" y="651595"/>
            <a:ext cx="86274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3ade291f229_0_11"/>
          <p:cNvSpPr txBox="1"/>
          <p:nvPr/>
        </p:nvSpPr>
        <p:spPr>
          <a:xfrm>
            <a:off x="80210" y="904440"/>
            <a:ext cx="5764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>
              <a:lnSpc>
                <a:spcPct val="115000"/>
              </a:lnSpc>
            </a:pPr>
            <a:r>
              <a:rPr lang="en-US" sz="2000" dirty="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Specific stress levels by age group</a:t>
            </a:r>
            <a:endParaRPr sz="1800" b="1" dirty="0">
              <a:solidFill>
                <a:srgbClr val="FF6B35"/>
              </a:solidFill>
              <a:latin typeface="Times New Roman"/>
              <a:ea typeface="Times New Roman"/>
              <a:cs typeface="Times New Roman"/>
              <a:sym typeface="Calibri"/>
            </a:endParaRPr>
          </a:p>
        </p:txBody>
      </p:sp>
      <p:pic>
        <p:nvPicPr>
          <p:cNvPr id="159" name="Google Shape;159;g3ade291f229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9" y="1390196"/>
            <a:ext cx="7219950" cy="36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;p1">
            <a:extLst>
              <a:ext uri="{FF2B5EF4-FFF2-40B4-BE49-F238E27FC236}">
                <a16:creationId xmlns:a16="http://schemas.microsoft.com/office/drawing/2014/main" id="{59F975A5-8326-46F4-A868-65F23DF79E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9544" y="8350"/>
            <a:ext cx="1364456" cy="5389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4;p5">
            <a:extLst>
              <a:ext uri="{FF2B5EF4-FFF2-40B4-BE49-F238E27FC236}">
                <a16:creationId xmlns:a16="http://schemas.microsoft.com/office/drawing/2014/main" id="{A70714FB-3B25-4C7C-A929-436E5D4E3AFC}"/>
              </a:ext>
            </a:extLst>
          </p:cNvPr>
          <p:cNvSpPr/>
          <p:nvPr/>
        </p:nvSpPr>
        <p:spPr>
          <a:xfrm>
            <a:off x="54881" y="52927"/>
            <a:ext cx="781597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81000"/>
              </a:lnSpc>
            </a:pPr>
            <a:r>
              <a:rPr lang="en-US" sz="3000" b="1" dirty="0">
                <a:solidFill>
                  <a:srgbClr val="FF8C42"/>
                </a:solidFill>
                <a:latin typeface="Times New Roman"/>
                <a:cs typeface="Times New Roman"/>
                <a:sym typeface="Calibri"/>
              </a:rPr>
              <a:t>Gender “other” and age affecting stress levels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391296" y="28931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FF8C42"/>
                </a:solidFill>
                <a:latin typeface="Times New Roman"/>
                <a:cs typeface="Times New Roman"/>
                <a:sym typeface="Times New Roman"/>
              </a:rPr>
              <a:t>Student Mental Health Infographics</a:t>
            </a:r>
            <a:endParaRPr sz="2000" b="1" dirty="0">
              <a:solidFill>
                <a:srgbClr val="FF8C42"/>
              </a:solidFill>
              <a:latin typeface="Times New Roman"/>
              <a:cs typeface="Times New Roman"/>
              <a:sym typeface="Times New Roman"/>
            </a:endParaRPr>
          </a:p>
        </p:txBody>
      </p:sp>
      <p:cxnSp>
        <p:nvCxnSpPr>
          <p:cNvPr id="224" name="Google Shape;224;p8"/>
          <p:cNvCxnSpPr/>
          <p:nvPr/>
        </p:nvCxnSpPr>
        <p:spPr>
          <a:xfrm>
            <a:off x="804041" y="465083"/>
            <a:ext cx="7295493" cy="34875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5" name="Google Shape;225;p8"/>
          <p:cNvGrpSpPr/>
          <p:nvPr/>
        </p:nvGrpSpPr>
        <p:grpSpPr>
          <a:xfrm>
            <a:off x="823890" y="875966"/>
            <a:ext cx="1926300" cy="663591"/>
            <a:chOff x="457208" y="1205725"/>
            <a:chExt cx="1926300" cy="663591"/>
          </a:xfrm>
        </p:grpSpPr>
        <p:sp>
          <p:nvSpPr>
            <p:cNvPr id="226" name="Google Shape;226;p8"/>
            <p:cNvSpPr txBox="1"/>
            <p:nvPr/>
          </p:nvSpPr>
          <p:spPr>
            <a:xfrm>
              <a:off x="457208" y="153751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Student profile &amp; mental health status</a:t>
              </a:r>
              <a:endParaRPr sz="11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986108" y="120572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1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29" name="Google Shape;229;p8"/>
          <p:cNvCxnSpPr>
            <a:stCxn id="228" idx="3"/>
          </p:cNvCxnSpPr>
          <p:nvPr/>
        </p:nvCxnSpPr>
        <p:spPr>
          <a:xfrm>
            <a:off x="2221290" y="1041866"/>
            <a:ext cx="645600" cy="1429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230" name="Google Shape;230;p8"/>
          <p:cNvGrpSpPr/>
          <p:nvPr/>
        </p:nvGrpSpPr>
        <p:grpSpPr>
          <a:xfrm>
            <a:off x="835477" y="2571750"/>
            <a:ext cx="1926300" cy="663591"/>
            <a:chOff x="457208" y="3495475"/>
            <a:chExt cx="1926300" cy="663591"/>
          </a:xfrm>
        </p:grpSpPr>
        <p:sp>
          <p:nvSpPr>
            <p:cNvPr id="231" name="Google Shape;231;p8"/>
            <p:cNvSpPr txBox="1"/>
            <p:nvPr/>
          </p:nvSpPr>
          <p:spPr>
            <a:xfrm>
              <a:off x="457208" y="382726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Academic Performance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986108" y="349547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3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5388" y="1904507"/>
            <a:ext cx="1547004" cy="119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4">
            <a:alphaModFix/>
          </a:blip>
          <a:srcRect t="16547" b="16539"/>
          <a:stretch/>
        </p:blipFill>
        <p:spPr>
          <a:xfrm>
            <a:off x="4396659" y="667672"/>
            <a:ext cx="1572986" cy="119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5">
            <a:alphaModFix/>
          </a:blip>
          <a:srcRect t="14837" b="14843"/>
          <a:stretch/>
        </p:blipFill>
        <p:spPr>
          <a:xfrm>
            <a:off x="4194986" y="2864488"/>
            <a:ext cx="1790778" cy="1301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8"/>
          <p:cNvGrpSpPr/>
          <p:nvPr/>
        </p:nvGrpSpPr>
        <p:grpSpPr>
          <a:xfrm>
            <a:off x="6181873" y="881111"/>
            <a:ext cx="1926300" cy="663591"/>
            <a:chOff x="6760494" y="1205725"/>
            <a:chExt cx="1926300" cy="663591"/>
          </a:xfrm>
        </p:grpSpPr>
        <p:sp>
          <p:nvSpPr>
            <p:cNvPr id="238" name="Google Shape;238;p8"/>
            <p:cNvSpPr txBox="1"/>
            <p:nvPr/>
          </p:nvSpPr>
          <p:spPr>
            <a:xfrm>
              <a:off x="6760494" y="153751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Behavior impact analysis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289394" y="120572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2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6173234" y="2471412"/>
            <a:ext cx="1926300" cy="663591"/>
            <a:chOff x="6760494" y="3495475"/>
            <a:chExt cx="1926300" cy="663591"/>
          </a:xfrm>
        </p:grpSpPr>
        <p:sp>
          <p:nvSpPr>
            <p:cNvPr id="242" name="Google Shape;242;p8"/>
            <p:cNvSpPr txBox="1"/>
            <p:nvPr/>
          </p:nvSpPr>
          <p:spPr>
            <a:xfrm>
              <a:off x="6760494" y="3827266"/>
              <a:ext cx="192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Machine learning &amp; risk prediction</a:t>
              </a:r>
              <a:endParaRPr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289394" y="3495475"/>
              <a:ext cx="868500" cy="331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Page 4</a:t>
              </a:r>
              <a:endParaRPr sz="13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45" name="Google Shape;245;p8"/>
          <p:cNvCxnSpPr>
            <a:stCxn id="240" idx="1"/>
          </p:cNvCxnSpPr>
          <p:nvPr/>
        </p:nvCxnSpPr>
        <p:spPr>
          <a:xfrm flipH="1">
            <a:off x="5679373" y="1047011"/>
            <a:ext cx="1031400" cy="3237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6" name="Google Shape;246;p8"/>
          <p:cNvCxnSpPr>
            <a:stCxn id="233" idx="3"/>
          </p:cNvCxnSpPr>
          <p:nvPr/>
        </p:nvCxnSpPr>
        <p:spPr>
          <a:xfrm rot="10800000" flipH="1">
            <a:off x="2232877" y="2129550"/>
            <a:ext cx="654300" cy="608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7" name="Google Shape;247;p8"/>
          <p:cNvCxnSpPr>
            <a:stCxn id="244" idx="1"/>
          </p:cNvCxnSpPr>
          <p:nvPr/>
        </p:nvCxnSpPr>
        <p:spPr>
          <a:xfrm flipH="1">
            <a:off x="5637434" y="2637312"/>
            <a:ext cx="1064700" cy="510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9"/>
          <p:cNvGrpSpPr/>
          <p:nvPr/>
        </p:nvGrpSpPr>
        <p:grpSpPr>
          <a:xfrm rot="-7649105">
            <a:off x="8148889" y="-101294"/>
            <a:ext cx="1019750" cy="902940"/>
            <a:chOff x="7844012" y="3891564"/>
            <a:chExt cx="1545469" cy="1437072"/>
          </a:xfrm>
        </p:grpSpPr>
        <p:sp>
          <p:nvSpPr>
            <p:cNvPr id="253" name="Google Shape;253;p19"/>
            <p:cNvSpPr/>
            <p:nvPr/>
          </p:nvSpPr>
          <p:spPr>
            <a:xfrm rot="3414941" flipH="1">
              <a:off x="8640592" y="4012108"/>
              <a:ext cx="628314" cy="628364"/>
            </a:xfrm>
            <a:custGeom>
              <a:avLst/>
              <a:gdLst/>
              <a:ahLst/>
              <a:cxnLst/>
              <a:rect l="l" t="t" r="r" b="b"/>
              <a:pathLst>
                <a:path w="62616" h="62621" extrusionOk="0">
                  <a:moveTo>
                    <a:pt x="31347" y="0"/>
                  </a:moveTo>
                  <a:lnTo>
                    <a:pt x="17969" y="13462"/>
                  </a:lnTo>
                  <a:lnTo>
                    <a:pt x="20064" y="15557"/>
                  </a:lnTo>
                  <a:cubicBezTo>
                    <a:pt x="20400" y="15493"/>
                    <a:pt x="20742" y="15461"/>
                    <a:pt x="21085" y="15461"/>
                  </a:cubicBezTo>
                  <a:cubicBezTo>
                    <a:pt x="22474" y="15461"/>
                    <a:pt x="23882" y="15989"/>
                    <a:pt x="24983" y="17085"/>
                  </a:cubicBezTo>
                  <a:cubicBezTo>
                    <a:pt x="27156" y="19264"/>
                    <a:pt x="27156" y="22810"/>
                    <a:pt x="24983" y="24983"/>
                  </a:cubicBezTo>
                  <a:cubicBezTo>
                    <a:pt x="23894" y="26072"/>
                    <a:pt x="22463" y="26617"/>
                    <a:pt x="21032" y="26617"/>
                  </a:cubicBezTo>
                  <a:cubicBezTo>
                    <a:pt x="19602" y="26617"/>
                    <a:pt x="18172" y="26072"/>
                    <a:pt x="17086" y="24983"/>
                  </a:cubicBezTo>
                  <a:cubicBezTo>
                    <a:pt x="15713" y="23693"/>
                    <a:pt x="15229" y="21759"/>
                    <a:pt x="15551" y="20070"/>
                  </a:cubicBezTo>
                  <a:lnTo>
                    <a:pt x="13456" y="17975"/>
                  </a:lnTo>
                  <a:lnTo>
                    <a:pt x="1" y="31352"/>
                  </a:lnTo>
                  <a:lnTo>
                    <a:pt x="13540" y="44807"/>
                  </a:lnTo>
                  <a:lnTo>
                    <a:pt x="16518" y="41829"/>
                  </a:lnTo>
                  <a:cubicBezTo>
                    <a:pt x="16196" y="40133"/>
                    <a:pt x="16763" y="38199"/>
                    <a:pt x="18053" y="36910"/>
                  </a:cubicBezTo>
                  <a:cubicBezTo>
                    <a:pt x="19181" y="35781"/>
                    <a:pt x="20632" y="35217"/>
                    <a:pt x="22072" y="35217"/>
                  </a:cubicBezTo>
                  <a:cubicBezTo>
                    <a:pt x="23512" y="35217"/>
                    <a:pt x="24942" y="35781"/>
                    <a:pt x="26028" y="36910"/>
                  </a:cubicBezTo>
                  <a:cubicBezTo>
                    <a:pt x="28207" y="39089"/>
                    <a:pt x="28207" y="42635"/>
                    <a:pt x="26028" y="44807"/>
                  </a:cubicBezTo>
                  <a:cubicBezTo>
                    <a:pt x="24932" y="45909"/>
                    <a:pt x="23520" y="46438"/>
                    <a:pt x="22090" y="46438"/>
                  </a:cubicBezTo>
                  <a:cubicBezTo>
                    <a:pt x="21737" y="46438"/>
                    <a:pt x="21382" y="46406"/>
                    <a:pt x="21031" y="46342"/>
                  </a:cubicBezTo>
                  <a:lnTo>
                    <a:pt x="18053" y="49320"/>
                  </a:lnTo>
                  <a:lnTo>
                    <a:pt x="31347" y="62621"/>
                  </a:lnTo>
                  <a:lnTo>
                    <a:pt x="44724" y="49243"/>
                  </a:lnTo>
                  <a:lnTo>
                    <a:pt x="46497" y="51016"/>
                  </a:lnTo>
                  <a:cubicBezTo>
                    <a:pt x="46259" y="52789"/>
                    <a:pt x="46742" y="54639"/>
                    <a:pt x="48109" y="56012"/>
                  </a:cubicBezTo>
                  <a:cubicBezTo>
                    <a:pt x="49199" y="57099"/>
                    <a:pt x="50630" y="57642"/>
                    <a:pt x="52060" y="57642"/>
                  </a:cubicBezTo>
                  <a:cubicBezTo>
                    <a:pt x="53491" y="57642"/>
                    <a:pt x="54920" y="57099"/>
                    <a:pt x="56007" y="56012"/>
                  </a:cubicBezTo>
                  <a:cubicBezTo>
                    <a:pt x="58186" y="53833"/>
                    <a:pt x="58186" y="50287"/>
                    <a:pt x="56007" y="48115"/>
                  </a:cubicBezTo>
                  <a:cubicBezTo>
                    <a:pt x="54911" y="47013"/>
                    <a:pt x="53499" y="46484"/>
                    <a:pt x="52069" y="46484"/>
                  </a:cubicBezTo>
                  <a:cubicBezTo>
                    <a:pt x="51716" y="46484"/>
                    <a:pt x="51361" y="46516"/>
                    <a:pt x="51010" y="46580"/>
                  </a:cubicBezTo>
                  <a:lnTo>
                    <a:pt x="49237" y="44730"/>
                  </a:lnTo>
                  <a:lnTo>
                    <a:pt x="62615" y="31352"/>
                  </a:lnTo>
                  <a:lnTo>
                    <a:pt x="49321" y="18052"/>
                  </a:lnTo>
                  <a:lnTo>
                    <a:pt x="51977" y="15473"/>
                  </a:lnTo>
                  <a:cubicBezTo>
                    <a:pt x="52303" y="15532"/>
                    <a:pt x="52632" y="15562"/>
                    <a:pt x="52960" y="15562"/>
                  </a:cubicBezTo>
                  <a:cubicBezTo>
                    <a:pt x="54416" y="15562"/>
                    <a:pt x="55858" y="14982"/>
                    <a:pt x="56974" y="13861"/>
                  </a:cubicBezTo>
                  <a:cubicBezTo>
                    <a:pt x="59153" y="11689"/>
                    <a:pt x="59153" y="8143"/>
                    <a:pt x="56974" y="5964"/>
                  </a:cubicBezTo>
                  <a:cubicBezTo>
                    <a:pt x="55846" y="4877"/>
                    <a:pt x="54395" y="4334"/>
                    <a:pt x="52955" y="4334"/>
                  </a:cubicBezTo>
                  <a:cubicBezTo>
                    <a:pt x="51515" y="4334"/>
                    <a:pt x="50085" y="4877"/>
                    <a:pt x="48999" y="5964"/>
                  </a:cubicBezTo>
                  <a:cubicBezTo>
                    <a:pt x="47626" y="7337"/>
                    <a:pt x="47142" y="9187"/>
                    <a:pt x="47464" y="10960"/>
                  </a:cubicBezTo>
                  <a:lnTo>
                    <a:pt x="44808" y="13539"/>
                  </a:lnTo>
                  <a:lnTo>
                    <a:pt x="3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 rot="-3227959" flipH="1">
              <a:off x="8339837" y="4487575"/>
              <a:ext cx="710739" cy="696957"/>
            </a:xfrm>
            <a:custGeom>
              <a:avLst/>
              <a:gdLst/>
              <a:ahLst/>
              <a:cxnLst/>
              <a:rect l="l" t="t" r="r" b="b"/>
              <a:pathLst>
                <a:path w="49560" h="48599" extrusionOk="0">
                  <a:moveTo>
                    <a:pt x="0" y="0"/>
                  </a:moveTo>
                  <a:lnTo>
                    <a:pt x="0" y="37716"/>
                  </a:lnTo>
                  <a:lnTo>
                    <a:pt x="16118" y="37716"/>
                  </a:lnTo>
                  <a:lnTo>
                    <a:pt x="16118" y="39895"/>
                  </a:lnTo>
                  <a:cubicBezTo>
                    <a:pt x="14906" y="40778"/>
                    <a:pt x="14023" y="42228"/>
                    <a:pt x="14023" y="43840"/>
                  </a:cubicBezTo>
                  <a:cubicBezTo>
                    <a:pt x="14023" y="46503"/>
                    <a:pt x="16195" y="48598"/>
                    <a:pt x="18858" y="48598"/>
                  </a:cubicBezTo>
                  <a:cubicBezTo>
                    <a:pt x="21437" y="48598"/>
                    <a:pt x="23610" y="46503"/>
                    <a:pt x="23610" y="43840"/>
                  </a:cubicBezTo>
                  <a:cubicBezTo>
                    <a:pt x="23610" y="42228"/>
                    <a:pt x="22804" y="40778"/>
                    <a:pt x="21514" y="39895"/>
                  </a:cubicBezTo>
                  <a:lnTo>
                    <a:pt x="21514" y="37716"/>
                  </a:lnTo>
                  <a:lnTo>
                    <a:pt x="37716" y="37716"/>
                  </a:lnTo>
                  <a:lnTo>
                    <a:pt x="37716" y="22971"/>
                  </a:lnTo>
                  <a:lnTo>
                    <a:pt x="40855" y="22971"/>
                  </a:lnTo>
                  <a:cubicBezTo>
                    <a:pt x="41661" y="24177"/>
                    <a:pt x="43112" y="24983"/>
                    <a:pt x="44724" y="24983"/>
                  </a:cubicBezTo>
                  <a:cubicBezTo>
                    <a:pt x="47386" y="24983"/>
                    <a:pt x="49559" y="22887"/>
                    <a:pt x="49559" y="20231"/>
                  </a:cubicBezTo>
                  <a:cubicBezTo>
                    <a:pt x="49559" y="17568"/>
                    <a:pt x="47386" y="15473"/>
                    <a:pt x="44724" y="15473"/>
                  </a:cubicBezTo>
                  <a:cubicBezTo>
                    <a:pt x="43112" y="15473"/>
                    <a:pt x="41661" y="16279"/>
                    <a:pt x="40855" y="17491"/>
                  </a:cubicBezTo>
                  <a:lnTo>
                    <a:pt x="37716" y="17491"/>
                  </a:lnTo>
                  <a:lnTo>
                    <a:pt x="37716" y="0"/>
                  </a:lnTo>
                  <a:lnTo>
                    <a:pt x="21514" y="0"/>
                  </a:lnTo>
                  <a:lnTo>
                    <a:pt x="21514" y="2579"/>
                  </a:lnTo>
                  <a:cubicBezTo>
                    <a:pt x="22804" y="3385"/>
                    <a:pt x="23610" y="4835"/>
                    <a:pt x="23610" y="6447"/>
                  </a:cubicBezTo>
                  <a:cubicBezTo>
                    <a:pt x="23610" y="9110"/>
                    <a:pt x="21437" y="11282"/>
                    <a:pt x="18858" y="11282"/>
                  </a:cubicBezTo>
                  <a:cubicBezTo>
                    <a:pt x="16195" y="11282"/>
                    <a:pt x="14023" y="9110"/>
                    <a:pt x="14023" y="6447"/>
                  </a:cubicBezTo>
                  <a:cubicBezTo>
                    <a:pt x="14023" y="4835"/>
                    <a:pt x="14906" y="3385"/>
                    <a:pt x="16118" y="2579"/>
                  </a:cubicBezTo>
                  <a:lnTo>
                    <a:pt x="16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3227959" flipH="1">
              <a:off x="8332454" y="4629091"/>
              <a:ext cx="439192" cy="540884"/>
            </a:xfrm>
            <a:custGeom>
              <a:avLst/>
              <a:gdLst/>
              <a:ahLst/>
              <a:cxnLst/>
              <a:rect l="l" t="t" r="r" b="b"/>
              <a:pathLst>
                <a:path w="30625" h="37716" extrusionOk="0">
                  <a:moveTo>
                    <a:pt x="12733" y="0"/>
                  </a:moveTo>
                  <a:cubicBezTo>
                    <a:pt x="12411" y="7253"/>
                    <a:pt x="8865" y="14267"/>
                    <a:pt x="0" y="16924"/>
                  </a:cubicBezTo>
                  <a:cubicBezTo>
                    <a:pt x="2740" y="22810"/>
                    <a:pt x="5242" y="28935"/>
                    <a:pt x="6770" y="32319"/>
                  </a:cubicBezTo>
                  <a:cubicBezTo>
                    <a:pt x="7737" y="34415"/>
                    <a:pt x="8304" y="36188"/>
                    <a:pt x="8627" y="37716"/>
                  </a:cubicBezTo>
                  <a:lnTo>
                    <a:pt x="18781" y="37716"/>
                  </a:lnTo>
                  <a:lnTo>
                    <a:pt x="18781" y="22971"/>
                  </a:lnTo>
                  <a:lnTo>
                    <a:pt x="21920" y="22971"/>
                  </a:lnTo>
                  <a:cubicBezTo>
                    <a:pt x="22726" y="24177"/>
                    <a:pt x="24177" y="24983"/>
                    <a:pt x="25789" y="24983"/>
                  </a:cubicBezTo>
                  <a:cubicBezTo>
                    <a:pt x="28451" y="24983"/>
                    <a:pt x="30624" y="22887"/>
                    <a:pt x="30624" y="20231"/>
                  </a:cubicBezTo>
                  <a:cubicBezTo>
                    <a:pt x="30624" y="17568"/>
                    <a:pt x="28451" y="15473"/>
                    <a:pt x="25789" y="15473"/>
                  </a:cubicBezTo>
                  <a:cubicBezTo>
                    <a:pt x="24177" y="15473"/>
                    <a:pt x="22726" y="16279"/>
                    <a:pt x="21920" y="17491"/>
                  </a:cubicBezTo>
                  <a:lnTo>
                    <a:pt x="18781" y="17491"/>
                  </a:lnTo>
                  <a:lnTo>
                    <a:pt x="18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3414941" flipH="1">
              <a:off x="8663429" y="3969970"/>
              <a:ext cx="447173" cy="584704"/>
            </a:xfrm>
            <a:custGeom>
              <a:avLst/>
              <a:gdLst/>
              <a:ahLst/>
              <a:cxnLst/>
              <a:rect l="l" t="t" r="r" b="b"/>
              <a:pathLst>
                <a:path w="44564" h="58270" extrusionOk="0">
                  <a:moveTo>
                    <a:pt x="34892" y="1"/>
                  </a:moveTo>
                  <a:cubicBezTo>
                    <a:pt x="33526" y="1"/>
                    <a:pt x="32075" y="484"/>
                    <a:pt x="30947" y="1613"/>
                  </a:cubicBezTo>
                  <a:cubicBezTo>
                    <a:pt x="29980" y="2580"/>
                    <a:pt x="29496" y="3708"/>
                    <a:pt x="29335" y="4920"/>
                  </a:cubicBezTo>
                  <a:cubicBezTo>
                    <a:pt x="32397" y="17653"/>
                    <a:pt x="30947" y="35299"/>
                    <a:pt x="7170" y="41101"/>
                  </a:cubicBezTo>
                  <a:cubicBezTo>
                    <a:pt x="6203" y="41746"/>
                    <a:pt x="5075" y="42068"/>
                    <a:pt x="4030" y="42068"/>
                  </a:cubicBezTo>
                  <a:cubicBezTo>
                    <a:pt x="3624" y="42068"/>
                    <a:pt x="3302" y="42068"/>
                    <a:pt x="2979" y="41991"/>
                  </a:cubicBezTo>
                  <a:lnTo>
                    <a:pt x="1" y="44969"/>
                  </a:lnTo>
                  <a:lnTo>
                    <a:pt x="13295" y="58270"/>
                  </a:lnTo>
                  <a:lnTo>
                    <a:pt x="26672" y="44892"/>
                  </a:lnTo>
                  <a:lnTo>
                    <a:pt x="28445" y="46665"/>
                  </a:lnTo>
                  <a:cubicBezTo>
                    <a:pt x="28445" y="47065"/>
                    <a:pt x="28368" y="47387"/>
                    <a:pt x="28368" y="47709"/>
                  </a:cubicBezTo>
                  <a:cubicBezTo>
                    <a:pt x="28368" y="49160"/>
                    <a:pt x="28929" y="50611"/>
                    <a:pt x="30057" y="51661"/>
                  </a:cubicBezTo>
                  <a:cubicBezTo>
                    <a:pt x="31108" y="52790"/>
                    <a:pt x="32559" y="53351"/>
                    <a:pt x="34009" y="53351"/>
                  </a:cubicBezTo>
                  <a:cubicBezTo>
                    <a:pt x="35460" y="53351"/>
                    <a:pt x="36910" y="52790"/>
                    <a:pt x="37955" y="51661"/>
                  </a:cubicBezTo>
                  <a:cubicBezTo>
                    <a:pt x="39083" y="50611"/>
                    <a:pt x="39650" y="49160"/>
                    <a:pt x="39650" y="47709"/>
                  </a:cubicBezTo>
                  <a:cubicBezTo>
                    <a:pt x="39650" y="46259"/>
                    <a:pt x="39083" y="44808"/>
                    <a:pt x="37955" y="43764"/>
                  </a:cubicBezTo>
                  <a:cubicBezTo>
                    <a:pt x="36910" y="42635"/>
                    <a:pt x="35460" y="42068"/>
                    <a:pt x="34009" y="42068"/>
                  </a:cubicBezTo>
                  <a:cubicBezTo>
                    <a:pt x="33687" y="42068"/>
                    <a:pt x="33364" y="42152"/>
                    <a:pt x="32958" y="42229"/>
                  </a:cubicBezTo>
                  <a:lnTo>
                    <a:pt x="31185" y="40379"/>
                  </a:lnTo>
                  <a:lnTo>
                    <a:pt x="44563" y="27001"/>
                  </a:lnTo>
                  <a:lnTo>
                    <a:pt x="31269" y="13701"/>
                  </a:lnTo>
                  <a:lnTo>
                    <a:pt x="33925" y="11122"/>
                  </a:lnTo>
                  <a:cubicBezTo>
                    <a:pt x="34248" y="11122"/>
                    <a:pt x="34570" y="11206"/>
                    <a:pt x="34892" y="11206"/>
                  </a:cubicBezTo>
                  <a:cubicBezTo>
                    <a:pt x="36343" y="11206"/>
                    <a:pt x="37794" y="10639"/>
                    <a:pt x="38922" y="9510"/>
                  </a:cubicBezTo>
                  <a:cubicBezTo>
                    <a:pt x="39973" y="8466"/>
                    <a:pt x="40534" y="7015"/>
                    <a:pt x="40534" y="5565"/>
                  </a:cubicBezTo>
                  <a:cubicBezTo>
                    <a:pt x="40534" y="4114"/>
                    <a:pt x="39973" y="2663"/>
                    <a:pt x="38922" y="1613"/>
                  </a:cubicBezTo>
                  <a:cubicBezTo>
                    <a:pt x="37794" y="484"/>
                    <a:pt x="36343" y="1"/>
                    <a:pt x="34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" name="Google Shape;257;p19"/>
            <p:cNvGrpSpPr/>
            <p:nvPr/>
          </p:nvGrpSpPr>
          <p:grpSpPr>
            <a:xfrm rot="925908">
              <a:off x="7928484" y="4347597"/>
              <a:ext cx="432271" cy="693475"/>
              <a:chOff x="6495251" y="1818759"/>
              <a:chExt cx="575693" cy="923561"/>
            </a:xfrm>
          </p:grpSpPr>
          <p:sp>
            <p:nvSpPr>
              <p:cNvPr id="258" name="Google Shape;258;p19"/>
              <p:cNvSpPr/>
              <p:nvPr/>
            </p:nvSpPr>
            <p:spPr>
              <a:xfrm flipH="1">
                <a:off x="6495251" y="1818759"/>
                <a:ext cx="575693" cy="923561"/>
              </a:xfrm>
              <a:custGeom>
                <a:avLst/>
                <a:gdLst/>
                <a:ahLst/>
                <a:cxnLst/>
                <a:rect l="l" t="t" r="r" b="b"/>
                <a:pathLst>
                  <a:path w="30141" h="48354" extrusionOk="0">
                    <a:moveTo>
                      <a:pt x="15068" y="0"/>
                    </a:moveTo>
                    <a:cubicBezTo>
                      <a:pt x="12972" y="0"/>
                      <a:pt x="11199" y="1773"/>
                      <a:pt x="11199" y="3869"/>
                    </a:cubicBezTo>
                    <a:cubicBezTo>
                      <a:pt x="11199" y="5158"/>
                      <a:pt x="11928" y="6286"/>
                      <a:pt x="12895" y="7008"/>
                    </a:cubicBezTo>
                    <a:lnTo>
                      <a:pt x="12895" y="9104"/>
                    </a:lnTo>
                    <a:lnTo>
                      <a:pt x="1" y="9104"/>
                    </a:lnTo>
                    <a:lnTo>
                      <a:pt x="1" y="39328"/>
                    </a:lnTo>
                    <a:lnTo>
                      <a:pt x="12895" y="39328"/>
                    </a:lnTo>
                    <a:lnTo>
                      <a:pt x="12895" y="41423"/>
                    </a:lnTo>
                    <a:cubicBezTo>
                      <a:pt x="11928" y="42068"/>
                      <a:pt x="11199" y="43196"/>
                      <a:pt x="11199" y="44563"/>
                    </a:cubicBezTo>
                    <a:cubicBezTo>
                      <a:pt x="11199" y="46658"/>
                      <a:pt x="12972" y="48354"/>
                      <a:pt x="15068" y="48354"/>
                    </a:cubicBezTo>
                    <a:cubicBezTo>
                      <a:pt x="17163" y="48354"/>
                      <a:pt x="18858" y="46658"/>
                      <a:pt x="18858" y="44563"/>
                    </a:cubicBezTo>
                    <a:cubicBezTo>
                      <a:pt x="18858" y="43196"/>
                      <a:pt x="18214" y="42068"/>
                      <a:pt x="17247" y="41423"/>
                    </a:cubicBezTo>
                    <a:lnTo>
                      <a:pt x="17247" y="39328"/>
                    </a:lnTo>
                    <a:lnTo>
                      <a:pt x="30141" y="39328"/>
                    </a:lnTo>
                    <a:lnTo>
                      <a:pt x="30141" y="26350"/>
                    </a:lnTo>
                    <a:lnTo>
                      <a:pt x="28445" y="26350"/>
                    </a:lnTo>
                    <a:cubicBezTo>
                      <a:pt x="27723" y="27401"/>
                      <a:pt x="26595" y="28045"/>
                      <a:pt x="25306" y="28045"/>
                    </a:cubicBezTo>
                    <a:cubicBezTo>
                      <a:pt x="23210" y="28045"/>
                      <a:pt x="21437" y="26350"/>
                      <a:pt x="21437" y="24177"/>
                    </a:cubicBezTo>
                    <a:cubicBezTo>
                      <a:pt x="21437" y="22082"/>
                      <a:pt x="23210" y="20386"/>
                      <a:pt x="25306" y="20386"/>
                    </a:cubicBezTo>
                    <a:cubicBezTo>
                      <a:pt x="26595" y="20386"/>
                      <a:pt x="27723" y="21031"/>
                      <a:pt x="28445" y="21998"/>
                    </a:cubicBezTo>
                    <a:lnTo>
                      <a:pt x="30141" y="21998"/>
                    </a:lnTo>
                    <a:lnTo>
                      <a:pt x="30141" y="9104"/>
                    </a:lnTo>
                    <a:lnTo>
                      <a:pt x="17247" y="9104"/>
                    </a:lnTo>
                    <a:lnTo>
                      <a:pt x="17247" y="7008"/>
                    </a:lnTo>
                    <a:cubicBezTo>
                      <a:pt x="18214" y="6286"/>
                      <a:pt x="18858" y="5158"/>
                      <a:pt x="18858" y="3869"/>
                    </a:cubicBezTo>
                    <a:cubicBezTo>
                      <a:pt x="18858" y="1773"/>
                      <a:pt x="17163" y="0"/>
                      <a:pt x="1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 flipH="1">
                <a:off x="6495251" y="1992615"/>
                <a:ext cx="575693" cy="635801"/>
              </a:xfrm>
              <a:custGeom>
                <a:avLst/>
                <a:gdLst/>
                <a:ahLst/>
                <a:cxnLst/>
                <a:rect l="l" t="t" r="r" b="b"/>
                <a:pathLst>
                  <a:path w="30141" h="33288" extrusionOk="0">
                    <a:moveTo>
                      <a:pt x="21276" y="1"/>
                    </a:moveTo>
                    <a:cubicBezTo>
                      <a:pt x="21276" y="6371"/>
                      <a:pt x="19419" y="22727"/>
                      <a:pt x="807" y="22727"/>
                    </a:cubicBezTo>
                    <a:lnTo>
                      <a:pt x="1" y="22727"/>
                    </a:lnTo>
                    <a:lnTo>
                      <a:pt x="1" y="30225"/>
                    </a:lnTo>
                    <a:lnTo>
                      <a:pt x="12895" y="30225"/>
                    </a:lnTo>
                    <a:lnTo>
                      <a:pt x="12895" y="32320"/>
                    </a:lnTo>
                    <a:cubicBezTo>
                      <a:pt x="12489" y="32559"/>
                      <a:pt x="12166" y="32881"/>
                      <a:pt x="11928" y="33287"/>
                    </a:cubicBezTo>
                    <a:cubicBezTo>
                      <a:pt x="13939" y="33126"/>
                      <a:pt x="15873" y="32965"/>
                      <a:pt x="17808" y="32720"/>
                    </a:cubicBezTo>
                    <a:cubicBezTo>
                      <a:pt x="17646" y="32559"/>
                      <a:pt x="17408" y="32397"/>
                      <a:pt x="17247" y="32320"/>
                    </a:cubicBezTo>
                    <a:lnTo>
                      <a:pt x="17247" y="30225"/>
                    </a:lnTo>
                    <a:lnTo>
                      <a:pt x="24177" y="30225"/>
                    </a:lnTo>
                    <a:lnTo>
                      <a:pt x="24177" y="18781"/>
                    </a:lnTo>
                    <a:cubicBezTo>
                      <a:pt x="22566" y="18298"/>
                      <a:pt x="21437" y="16847"/>
                      <a:pt x="21437" y="15074"/>
                    </a:cubicBezTo>
                    <a:cubicBezTo>
                      <a:pt x="21437" y="12979"/>
                      <a:pt x="23210" y="11283"/>
                      <a:pt x="25306" y="11283"/>
                    </a:cubicBezTo>
                    <a:cubicBezTo>
                      <a:pt x="26595" y="11283"/>
                      <a:pt x="27723" y="11928"/>
                      <a:pt x="28445" y="12895"/>
                    </a:cubicBezTo>
                    <a:lnTo>
                      <a:pt x="30141" y="12895"/>
                    </a:lnTo>
                    <a:lnTo>
                      <a:pt x="30141" y="5403"/>
                    </a:lnTo>
                    <a:lnTo>
                      <a:pt x="24338" y="5403"/>
                    </a:lnTo>
                    <a:lnTo>
                      <a:pt x="243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" name="Google Shape;260;p19"/>
          <p:cNvSpPr/>
          <p:nvPr/>
        </p:nvSpPr>
        <p:spPr>
          <a:xfrm>
            <a:off x="80210" y="152401"/>
            <a:ext cx="90637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73571"/>
              </a:lnSpc>
            </a:pPr>
            <a:r>
              <a:rPr lang="en-US" b="1" dirty="0">
                <a:solidFill>
                  <a:srgbClr val="FF8C42"/>
                </a:solidFill>
                <a:latin typeface="Times New Roman"/>
                <a:cs typeface="Times New Roman"/>
              </a:rPr>
              <a:t>BEHAVIOR IMPACT ANALYSIS (Sleep, Screen, Activity)</a:t>
            </a:r>
            <a:endParaRPr b="1" dirty="0">
              <a:solidFill>
                <a:srgbClr val="FF8C42"/>
              </a:solidFill>
              <a:latin typeface="Times New Roman"/>
              <a:cs typeface="Times New Roman"/>
            </a:endParaRPr>
          </a:p>
        </p:txBody>
      </p:sp>
      <p:cxnSp>
        <p:nvCxnSpPr>
          <p:cNvPr id="261" name="Google Shape;261;p19"/>
          <p:cNvCxnSpPr/>
          <p:nvPr/>
        </p:nvCxnSpPr>
        <p:spPr>
          <a:xfrm>
            <a:off x="371330" y="547255"/>
            <a:ext cx="8315775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10" y="744621"/>
            <a:ext cx="2470894" cy="4246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9"/>
          <p:cNvGrpSpPr/>
          <p:nvPr/>
        </p:nvGrpSpPr>
        <p:grpSpPr>
          <a:xfrm>
            <a:off x="2631629" y="649441"/>
            <a:ext cx="4612478" cy="911328"/>
            <a:chOff x="2769900" y="3885438"/>
            <a:chExt cx="4612478" cy="1135729"/>
          </a:xfrm>
        </p:grpSpPr>
        <p:sp>
          <p:nvSpPr>
            <p:cNvPr id="264" name="Google Shape;264;p19"/>
            <p:cNvSpPr/>
            <p:nvPr/>
          </p:nvSpPr>
          <p:spPr>
            <a:xfrm>
              <a:off x="2769900" y="4173400"/>
              <a:ext cx="873016" cy="371400"/>
            </a:xfrm>
            <a:prstGeom prst="roundRect">
              <a:avLst>
                <a:gd name="adj" fmla="val 50000"/>
              </a:avLst>
            </a:prstGeom>
            <a:solidFill>
              <a:srgbClr val="72B786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19"/>
            <p:cNvGrpSpPr/>
            <p:nvPr/>
          </p:nvGrpSpPr>
          <p:grpSpPr>
            <a:xfrm>
              <a:off x="3512850" y="3885438"/>
              <a:ext cx="3869528" cy="1135729"/>
              <a:chOff x="3512850" y="3885438"/>
              <a:chExt cx="3869528" cy="1135729"/>
            </a:xfrm>
          </p:grpSpPr>
          <p:sp>
            <p:nvSpPr>
              <p:cNvPr id="266" name="Google Shape;266;p19"/>
              <p:cNvSpPr txBox="1"/>
              <p:nvPr/>
            </p:nvSpPr>
            <p:spPr>
              <a:xfrm>
                <a:off x="4233138" y="38854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Sleep time</a:t>
                </a:r>
                <a:endParaRPr/>
              </a:p>
            </p:txBody>
          </p:sp>
          <p:sp>
            <p:nvSpPr>
              <p:cNvPr id="267" name="Google Shape;267;p19"/>
              <p:cNvSpPr txBox="1"/>
              <p:nvPr/>
            </p:nvSpPr>
            <p:spPr>
              <a:xfrm>
                <a:off x="4233137" y="4235443"/>
                <a:ext cx="3149241" cy="785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 algn="just">
                  <a:buSzPts val="1100"/>
                  <a:buFont typeface="Arial"/>
                  <a:buChar char="•"/>
                </a:pPr>
                <a:r>
                  <a:rPr lang="en-US" sz="11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Sleep time acts like a biological shock absorber for emotions and mental health.</a:t>
                </a:r>
                <a:endParaRPr dirty="0"/>
              </a:p>
              <a:p>
                <a:pPr marL="171450" lvl="0" indent="-171450" algn="just">
                  <a:buSzPts val="1100"/>
                  <a:buFont typeface="Arial"/>
                  <a:buChar char="•"/>
                </a:pPr>
                <a:r>
                  <a:rPr lang="en-US" sz="11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Lack of sleep makes stress worse, and vice versa..</a:t>
                </a:r>
                <a:endParaRPr sz="11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3512850" y="4065791"/>
                <a:ext cx="506305" cy="59598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01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69" name="Google Shape;2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4107" y="822003"/>
            <a:ext cx="1492248" cy="76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19"/>
          <p:cNvGrpSpPr/>
          <p:nvPr/>
        </p:nvGrpSpPr>
        <p:grpSpPr>
          <a:xfrm>
            <a:off x="2659393" y="1683965"/>
            <a:ext cx="4374626" cy="707881"/>
            <a:chOff x="3966225" y="2480338"/>
            <a:chExt cx="4374626" cy="824600"/>
          </a:xfrm>
        </p:grpSpPr>
        <p:sp>
          <p:nvSpPr>
            <p:cNvPr id="271" name="Google Shape;271;p19"/>
            <p:cNvSpPr/>
            <p:nvPr/>
          </p:nvSpPr>
          <p:spPr>
            <a:xfrm>
              <a:off x="3966225" y="2752875"/>
              <a:ext cx="1000200" cy="371400"/>
            </a:xfrm>
            <a:prstGeom prst="roundRect">
              <a:avLst>
                <a:gd name="adj" fmla="val 50000"/>
              </a:avLst>
            </a:prstGeom>
            <a:solidFill>
              <a:srgbClr val="9278B5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" name="Google Shape;272;p19"/>
            <p:cNvGrpSpPr/>
            <p:nvPr/>
          </p:nvGrpSpPr>
          <p:grpSpPr>
            <a:xfrm>
              <a:off x="4698722" y="2480338"/>
              <a:ext cx="3642129" cy="824600"/>
              <a:chOff x="3502397" y="2480338"/>
              <a:chExt cx="3642129" cy="824600"/>
            </a:xfrm>
          </p:grpSpPr>
          <p:sp>
            <p:nvSpPr>
              <p:cNvPr id="273" name="Google Shape;273;p19"/>
              <p:cNvSpPr txBox="1"/>
              <p:nvPr/>
            </p:nvSpPr>
            <p:spPr>
              <a:xfrm>
                <a:off x="4233138" y="24803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Screen time</a:t>
                </a:r>
                <a:endParaRPr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9"/>
              <p:cNvSpPr txBox="1"/>
              <p:nvPr/>
            </p:nvSpPr>
            <p:spPr>
              <a:xfrm>
                <a:off x="4233138" y="2821938"/>
                <a:ext cx="291138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>
                  <a:buSzPts val="1100"/>
                  <a:buFont typeface="Arial"/>
                  <a:buChar char="•"/>
                </a:pPr>
                <a:r>
                  <a:rPr lang="en-US" sz="11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Screen time is a factor that stimulates the nervous system..</a:t>
                </a:r>
                <a:endParaRPr dirty="0"/>
              </a:p>
              <a:p>
                <a:pPr marL="171450" lvl="0" indent="-171450">
                  <a:buSzPts val="1100"/>
                  <a:buFont typeface="Arial"/>
                  <a:buChar char="•"/>
                </a:pPr>
                <a:r>
                  <a:rPr lang="en-US" sz="11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Prolonged screen time will increase stress.</a:t>
                </a:r>
                <a:endParaRPr sz="11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502397" y="2647004"/>
                <a:ext cx="520654" cy="603095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02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76" name="Google Shape;27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4107" y="1774235"/>
            <a:ext cx="1485374" cy="762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9"/>
          <p:cNvGrpSpPr/>
          <p:nvPr/>
        </p:nvGrpSpPr>
        <p:grpSpPr>
          <a:xfrm>
            <a:off x="2659393" y="2834510"/>
            <a:ext cx="4439031" cy="790043"/>
            <a:chOff x="5166375" y="1069963"/>
            <a:chExt cx="4439031" cy="824600"/>
          </a:xfrm>
        </p:grpSpPr>
        <p:sp>
          <p:nvSpPr>
            <p:cNvPr id="278" name="Google Shape;278;p19"/>
            <p:cNvSpPr/>
            <p:nvPr/>
          </p:nvSpPr>
          <p:spPr>
            <a:xfrm>
              <a:off x="5166375" y="1352700"/>
              <a:ext cx="1000200" cy="371400"/>
            </a:xfrm>
            <a:prstGeom prst="roundRect">
              <a:avLst>
                <a:gd name="adj" fmla="val 50000"/>
              </a:avLst>
            </a:prstGeom>
            <a:solidFill>
              <a:srgbClr val="D14F2C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Behavior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19"/>
            <p:cNvGrpSpPr/>
            <p:nvPr/>
          </p:nvGrpSpPr>
          <p:grpSpPr>
            <a:xfrm>
              <a:off x="5912057" y="1069963"/>
              <a:ext cx="3693349" cy="824600"/>
              <a:chOff x="3519407" y="1069963"/>
              <a:chExt cx="3693349" cy="824600"/>
            </a:xfrm>
          </p:grpSpPr>
          <p:sp>
            <p:nvSpPr>
              <p:cNvPr id="280" name="Google Shape;280;p19"/>
              <p:cNvSpPr txBox="1"/>
              <p:nvPr/>
            </p:nvSpPr>
            <p:spPr>
              <a:xfrm>
                <a:off x="4233138" y="1069963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Activity time</a:t>
                </a:r>
                <a:endParaRPr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9"/>
              <p:cNvSpPr txBox="1"/>
              <p:nvPr/>
            </p:nvSpPr>
            <p:spPr>
              <a:xfrm>
                <a:off x="4233138" y="1411563"/>
                <a:ext cx="297961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>
                  <a:buSzPts val="1100"/>
                  <a:buFont typeface="Arial"/>
                  <a:buChar char="•"/>
                </a:pPr>
                <a:r>
                  <a:rPr lang="en-US" sz="11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Activity time is a biological mechanism that helps the body regulate stress.</a:t>
                </a:r>
                <a:endParaRPr sz="11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519407" y="1271489"/>
                <a:ext cx="520654" cy="531924"/>
              </a:xfrm>
              <a:prstGeom prst="ellipse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03</a:t>
                </a:r>
                <a:endParaRPr sz="11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83" name="Google Shape;2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0813" y="2808761"/>
            <a:ext cx="1478668" cy="762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19"/>
          <p:cNvCxnSpPr/>
          <p:nvPr/>
        </p:nvCxnSpPr>
        <p:spPr>
          <a:xfrm rot="-5400000">
            <a:off x="3232639" y="1507761"/>
            <a:ext cx="630600" cy="159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19"/>
          <p:cNvCxnSpPr/>
          <p:nvPr/>
        </p:nvCxnSpPr>
        <p:spPr>
          <a:xfrm rot="-5400000">
            <a:off x="3188073" y="2637975"/>
            <a:ext cx="757500" cy="171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19"/>
          <p:cNvSpPr/>
          <p:nvPr/>
        </p:nvSpPr>
        <p:spPr>
          <a:xfrm>
            <a:off x="2724634" y="3866652"/>
            <a:ext cx="5986260" cy="831077"/>
          </a:xfrm>
          <a:prstGeom prst="roundRect">
            <a:avLst>
              <a:gd name="adj" fmla="val 16667"/>
            </a:avLst>
          </a:prstGeom>
          <a:solidFill>
            <a:srgbClr val="FFB953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b="1" dirty="0">
                <a:solidFill>
                  <a:srgbClr val="B9472F"/>
                </a:solidFill>
              </a:rPr>
              <a:t>Sleep → a protective factor for the body against stress</a:t>
            </a:r>
          </a:p>
          <a:p>
            <a:pPr lvl="0" algn="ctr"/>
            <a:r>
              <a:rPr lang="en-US" sz="1100" b="1" dirty="0">
                <a:solidFill>
                  <a:srgbClr val="B9472F"/>
                </a:solidFill>
              </a:rPr>
              <a:t>Screen → a factor that causes stress for the body</a:t>
            </a:r>
          </a:p>
          <a:p>
            <a:pPr lvl="0" algn="ctr"/>
            <a:r>
              <a:rPr lang="en-US" sz="1100" b="1" dirty="0">
                <a:solidFill>
                  <a:srgbClr val="B9472F"/>
                </a:solidFill>
              </a:rPr>
              <a:t>Activity → a factor that helps regulate stress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1416</Words>
  <Application>Microsoft Office PowerPoint</Application>
  <PresentationFormat>On-screen Show (16:9)</PresentationFormat>
  <Paragraphs>191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Noto Sans Symbols</vt:lpstr>
      <vt:lpstr>Wingdings</vt:lpstr>
      <vt:lpstr>Quattrocento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Mental Health Infographics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Perplexity</dc:creator>
  <cp:lastModifiedBy>Dương Thảo</cp:lastModifiedBy>
  <cp:revision>32</cp:revision>
  <dcterms:created xsi:type="dcterms:W3CDTF">2025-12-03T13:32:31Z</dcterms:created>
  <dcterms:modified xsi:type="dcterms:W3CDTF">2025-12-09T13:18:10Z</dcterms:modified>
</cp:coreProperties>
</file>